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420" r:id="rId3"/>
    <p:sldId id="415" r:id="rId4"/>
    <p:sldId id="416" r:id="rId5"/>
    <p:sldId id="417" r:id="rId6"/>
    <p:sldId id="264" r:id="rId7"/>
    <p:sldId id="265" r:id="rId8"/>
    <p:sldId id="266" r:id="rId9"/>
    <p:sldId id="419" r:id="rId10"/>
    <p:sldId id="267" r:id="rId11"/>
    <p:sldId id="272" r:id="rId12"/>
    <p:sldId id="421" r:id="rId13"/>
    <p:sldId id="275" r:id="rId14"/>
    <p:sldId id="276" r:id="rId15"/>
    <p:sldId id="277" r:id="rId16"/>
    <p:sldId id="278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5" r:id="rId25"/>
    <p:sldId id="296" r:id="rId26"/>
    <p:sldId id="297" r:id="rId27"/>
    <p:sldId id="298" r:id="rId28"/>
    <p:sldId id="299" r:id="rId29"/>
    <p:sldId id="332" r:id="rId30"/>
    <p:sldId id="333" r:id="rId31"/>
    <p:sldId id="391" r:id="rId32"/>
    <p:sldId id="392" r:id="rId33"/>
    <p:sldId id="393" r:id="rId34"/>
    <p:sldId id="418" r:id="rId35"/>
    <p:sldId id="328" r:id="rId3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image" Target="../media/image10.jf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image" Target="../media/image10.jf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9124D-AB0B-4943-8A6F-E9FE8AB716B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5AC5E4-BB2A-46A6-A13D-50F2506BB6B4}">
      <dgm:prSet/>
      <dgm:spPr/>
      <dgm:t>
        <a:bodyPr/>
        <a:lstStyle/>
        <a:p>
          <a:r>
            <a:rPr lang="en-US" dirty="0"/>
            <a:t>Advances in cancer treatment prolong patients life</a:t>
          </a:r>
          <a:endParaRPr lang="ru-RU" dirty="0"/>
        </a:p>
      </dgm:t>
    </dgm:pt>
    <dgm:pt modelId="{4106B52F-DD24-4383-89C8-02F82AAF3704}" type="parTrans" cxnId="{43D8762A-0366-4EF1-96B7-FE2B06D2937D}">
      <dgm:prSet/>
      <dgm:spPr/>
      <dgm:t>
        <a:bodyPr/>
        <a:lstStyle/>
        <a:p>
          <a:endParaRPr lang="ru-RU"/>
        </a:p>
      </dgm:t>
    </dgm:pt>
    <dgm:pt modelId="{CEEC2007-DADC-4228-BBAE-CAE1CB8ACD1B}" type="sibTrans" cxnId="{43D8762A-0366-4EF1-96B7-FE2B06D2937D}">
      <dgm:prSet/>
      <dgm:spPr/>
      <dgm:t>
        <a:bodyPr/>
        <a:lstStyle/>
        <a:p>
          <a:endParaRPr lang="ru-RU"/>
        </a:p>
      </dgm:t>
    </dgm:pt>
    <dgm:pt modelId="{A26F8C40-91C9-4B3F-B461-4B8FFF4B7DCF}">
      <dgm:prSet/>
      <dgm:spPr/>
      <dgm:t>
        <a:bodyPr/>
        <a:lstStyle/>
        <a:p>
          <a:r>
            <a:rPr lang="en-US"/>
            <a:t>New molecules may cause cardiac events </a:t>
          </a:r>
          <a:endParaRPr lang="ru-RU"/>
        </a:p>
      </dgm:t>
    </dgm:pt>
    <dgm:pt modelId="{7DF5C775-EF64-4EAD-931B-FB0E9064F65F}" type="parTrans" cxnId="{67673B11-1CF8-4137-9991-25D036CBD36B}">
      <dgm:prSet/>
      <dgm:spPr/>
      <dgm:t>
        <a:bodyPr/>
        <a:lstStyle/>
        <a:p>
          <a:endParaRPr lang="ru-RU"/>
        </a:p>
      </dgm:t>
    </dgm:pt>
    <dgm:pt modelId="{53ECDE3C-7489-4E15-B1F4-C4CA20061B3B}" type="sibTrans" cxnId="{67673B11-1CF8-4137-9991-25D036CBD36B}">
      <dgm:prSet/>
      <dgm:spPr/>
      <dgm:t>
        <a:bodyPr/>
        <a:lstStyle/>
        <a:p>
          <a:endParaRPr lang="ru-RU"/>
        </a:p>
      </dgm:t>
    </dgm:pt>
    <dgm:pt modelId="{EF617246-876E-4BF2-9767-6A5E1E0C23EA}" type="pres">
      <dgm:prSet presAssocID="{15A9124D-AB0B-4943-8A6F-E9FE8AB716B3}" presName="compositeShape" presStyleCnt="0">
        <dgm:presLayoutVars>
          <dgm:dir/>
          <dgm:resizeHandles/>
        </dgm:presLayoutVars>
      </dgm:prSet>
      <dgm:spPr/>
    </dgm:pt>
    <dgm:pt modelId="{101F08AA-3FFB-4F7B-9493-E8B3EF848D0E}" type="pres">
      <dgm:prSet presAssocID="{15A9124D-AB0B-4943-8A6F-E9FE8AB716B3}" presName="pyramid" presStyleLbl="node1" presStyleIdx="0" presStyleCnt="1"/>
      <dgm:spPr/>
    </dgm:pt>
    <dgm:pt modelId="{675B1488-7DB2-436D-8393-3EAFD372B0A4}" type="pres">
      <dgm:prSet presAssocID="{15A9124D-AB0B-4943-8A6F-E9FE8AB716B3}" presName="theList" presStyleCnt="0"/>
      <dgm:spPr/>
    </dgm:pt>
    <dgm:pt modelId="{5A8CDFBF-F627-4F9B-81CF-6581A1FB29F7}" type="pres">
      <dgm:prSet presAssocID="{ED5AC5E4-BB2A-46A6-A13D-50F2506BB6B4}" presName="aNode" presStyleLbl="fgAcc1" presStyleIdx="0" presStyleCnt="2">
        <dgm:presLayoutVars>
          <dgm:bulletEnabled val="1"/>
        </dgm:presLayoutVars>
      </dgm:prSet>
      <dgm:spPr/>
    </dgm:pt>
    <dgm:pt modelId="{E35C0E17-D9B5-4F89-B201-3A47CB5DE83D}" type="pres">
      <dgm:prSet presAssocID="{ED5AC5E4-BB2A-46A6-A13D-50F2506BB6B4}" presName="aSpace" presStyleCnt="0"/>
      <dgm:spPr/>
    </dgm:pt>
    <dgm:pt modelId="{871068BC-9692-4417-BC92-65A44DDFFA47}" type="pres">
      <dgm:prSet presAssocID="{A26F8C40-91C9-4B3F-B461-4B8FFF4B7DCF}" presName="aNode" presStyleLbl="fgAcc1" presStyleIdx="1" presStyleCnt="2">
        <dgm:presLayoutVars>
          <dgm:bulletEnabled val="1"/>
        </dgm:presLayoutVars>
      </dgm:prSet>
      <dgm:spPr/>
    </dgm:pt>
    <dgm:pt modelId="{0C013659-FA84-4653-AFF6-67FA32C512CC}" type="pres">
      <dgm:prSet presAssocID="{A26F8C40-91C9-4B3F-B461-4B8FFF4B7DCF}" presName="aSpace" presStyleCnt="0"/>
      <dgm:spPr/>
    </dgm:pt>
  </dgm:ptLst>
  <dgm:cxnLst>
    <dgm:cxn modelId="{67673B11-1CF8-4137-9991-25D036CBD36B}" srcId="{15A9124D-AB0B-4943-8A6F-E9FE8AB716B3}" destId="{A26F8C40-91C9-4B3F-B461-4B8FFF4B7DCF}" srcOrd="1" destOrd="0" parTransId="{7DF5C775-EF64-4EAD-931B-FB0E9064F65F}" sibTransId="{53ECDE3C-7489-4E15-B1F4-C4CA20061B3B}"/>
    <dgm:cxn modelId="{E28C6617-999F-479D-9FE7-DA9517B09FD9}" type="presOf" srcId="{ED5AC5E4-BB2A-46A6-A13D-50F2506BB6B4}" destId="{5A8CDFBF-F627-4F9B-81CF-6581A1FB29F7}" srcOrd="0" destOrd="0" presId="urn:microsoft.com/office/officeart/2005/8/layout/pyramid2"/>
    <dgm:cxn modelId="{B981D624-D9FB-4E48-9E17-A61A65E229B0}" type="presOf" srcId="{15A9124D-AB0B-4943-8A6F-E9FE8AB716B3}" destId="{EF617246-876E-4BF2-9767-6A5E1E0C23EA}" srcOrd="0" destOrd="0" presId="urn:microsoft.com/office/officeart/2005/8/layout/pyramid2"/>
    <dgm:cxn modelId="{43D8762A-0366-4EF1-96B7-FE2B06D2937D}" srcId="{15A9124D-AB0B-4943-8A6F-E9FE8AB716B3}" destId="{ED5AC5E4-BB2A-46A6-A13D-50F2506BB6B4}" srcOrd="0" destOrd="0" parTransId="{4106B52F-DD24-4383-89C8-02F82AAF3704}" sibTransId="{CEEC2007-DADC-4228-BBAE-CAE1CB8ACD1B}"/>
    <dgm:cxn modelId="{90E68495-B8BA-416A-96C0-3EDF0EB93827}" type="presOf" srcId="{A26F8C40-91C9-4B3F-B461-4B8FFF4B7DCF}" destId="{871068BC-9692-4417-BC92-65A44DDFFA47}" srcOrd="0" destOrd="0" presId="urn:microsoft.com/office/officeart/2005/8/layout/pyramid2"/>
    <dgm:cxn modelId="{0BF3F628-DD11-4971-9D7E-ECD50E88DE9F}" type="presParOf" srcId="{EF617246-876E-4BF2-9767-6A5E1E0C23EA}" destId="{101F08AA-3FFB-4F7B-9493-E8B3EF848D0E}" srcOrd="0" destOrd="0" presId="urn:microsoft.com/office/officeart/2005/8/layout/pyramid2"/>
    <dgm:cxn modelId="{63286E5A-38F7-4299-9773-C666569184AF}" type="presParOf" srcId="{EF617246-876E-4BF2-9767-6A5E1E0C23EA}" destId="{675B1488-7DB2-436D-8393-3EAFD372B0A4}" srcOrd="1" destOrd="0" presId="urn:microsoft.com/office/officeart/2005/8/layout/pyramid2"/>
    <dgm:cxn modelId="{C4FCAB97-9FCF-4294-A66E-D09CE6143C86}" type="presParOf" srcId="{675B1488-7DB2-436D-8393-3EAFD372B0A4}" destId="{5A8CDFBF-F627-4F9B-81CF-6581A1FB29F7}" srcOrd="0" destOrd="0" presId="urn:microsoft.com/office/officeart/2005/8/layout/pyramid2"/>
    <dgm:cxn modelId="{F1F1585F-8189-43EC-9251-6A8F1A224717}" type="presParOf" srcId="{675B1488-7DB2-436D-8393-3EAFD372B0A4}" destId="{E35C0E17-D9B5-4F89-B201-3A47CB5DE83D}" srcOrd="1" destOrd="0" presId="urn:microsoft.com/office/officeart/2005/8/layout/pyramid2"/>
    <dgm:cxn modelId="{C4FD04E0-482B-452A-9E06-154379E074A4}" type="presParOf" srcId="{675B1488-7DB2-436D-8393-3EAFD372B0A4}" destId="{871068BC-9692-4417-BC92-65A44DDFFA47}" srcOrd="2" destOrd="0" presId="urn:microsoft.com/office/officeart/2005/8/layout/pyramid2"/>
    <dgm:cxn modelId="{F08E9674-8E5B-4252-8629-258FFFEDDF20}" type="presParOf" srcId="{675B1488-7DB2-436D-8393-3EAFD372B0A4}" destId="{0C013659-FA84-4653-AFF6-67FA32C512C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81759-0E0D-420B-AAD6-624F180F310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603BF61-93D7-4B9C-BD3E-4F87B01BE7B0}">
      <dgm:prSet/>
      <dgm:spPr/>
      <dgm:t>
        <a:bodyPr/>
        <a:lstStyle/>
        <a:p>
          <a:r>
            <a:rPr lang="en-US" dirty="0"/>
            <a:t>Anti-cancer treatment seriously impact patients’ quality of life and compromise cancer prognosis </a:t>
          </a:r>
          <a:endParaRPr lang="ru-RU" dirty="0"/>
        </a:p>
      </dgm:t>
    </dgm:pt>
    <dgm:pt modelId="{B5B7C7A1-6FC8-45CA-AFCC-B75C83AE2E98}" type="parTrans" cxnId="{7FFE681A-9993-4B38-B0AA-60A14714CAB2}">
      <dgm:prSet/>
      <dgm:spPr/>
      <dgm:t>
        <a:bodyPr/>
        <a:lstStyle/>
        <a:p>
          <a:endParaRPr lang="ru-RU"/>
        </a:p>
      </dgm:t>
    </dgm:pt>
    <dgm:pt modelId="{D1B41A71-2A63-4440-93DE-5BCB38C896A2}" type="sibTrans" cxnId="{7FFE681A-9993-4B38-B0AA-60A14714CAB2}">
      <dgm:prSet/>
      <dgm:spPr/>
      <dgm:t>
        <a:bodyPr/>
        <a:lstStyle/>
        <a:p>
          <a:endParaRPr lang="ru-RU"/>
        </a:p>
      </dgm:t>
    </dgm:pt>
    <dgm:pt modelId="{CA4BECFE-013F-40FC-856B-22123EA966EE}">
      <dgm:prSet/>
      <dgm:spPr/>
      <dgm:t>
        <a:bodyPr/>
        <a:lstStyle/>
        <a:p>
          <a:r>
            <a:rPr lang="en-US"/>
            <a:t>Tailored treatments:</a:t>
          </a:r>
          <a:endParaRPr lang="ru-RU"/>
        </a:p>
      </dgm:t>
    </dgm:pt>
    <dgm:pt modelId="{DEE4AC32-1FD8-4408-B67B-F2F06DDD233F}" type="parTrans" cxnId="{A811B36E-4C49-4C8A-85DA-72FCBCA2AD8C}">
      <dgm:prSet/>
      <dgm:spPr/>
      <dgm:t>
        <a:bodyPr/>
        <a:lstStyle/>
        <a:p>
          <a:endParaRPr lang="ru-RU"/>
        </a:p>
      </dgm:t>
    </dgm:pt>
    <dgm:pt modelId="{5A096BE9-DEE1-48F3-961D-72C4D314F6F7}" type="sibTrans" cxnId="{A811B36E-4C49-4C8A-85DA-72FCBCA2AD8C}">
      <dgm:prSet/>
      <dgm:spPr/>
      <dgm:t>
        <a:bodyPr/>
        <a:lstStyle/>
        <a:p>
          <a:endParaRPr lang="ru-RU"/>
        </a:p>
      </dgm:t>
    </dgm:pt>
    <dgm:pt modelId="{DA48506C-ACED-458F-9FE2-89CCAEE42480}">
      <dgm:prSet/>
      <dgm:spPr/>
      <dgm:t>
        <a:bodyPr/>
        <a:lstStyle/>
        <a:p>
          <a:r>
            <a:rPr lang="en-US"/>
            <a:t>Better treatment</a:t>
          </a:r>
          <a:endParaRPr lang="ru-RU"/>
        </a:p>
      </dgm:t>
    </dgm:pt>
    <dgm:pt modelId="{DB74ADC8-42C2-4B24-B67D-FF31E2AE3978}" type="parTrans" cxnId="{49C7C41B-6380-4FF0-B069-E954B95EA0BC}">
      <dgm:prSet/>
      <dgm:spPr/>
      <dgm:t>
        <a:bodyPr/>
        <a:lstStyle/>
        <a:p>
          <a:endParaRPr lang="ru-RU"/>
        </a:p>
      </dgm:t>
    </dgm:pt>
    <dgm:pt modelId="{57291A16-98D3-4CB9-8696-2DDBC1DE7836}" type="sibTrans" cxnId="{49C7C41B-6380-4FF0-B069-E954B95EA0BC}">
      <dgm:prSet/>
      <dgm:spPr/>
      <dgm:t>
        <a:bodyPr/>
        <a:lstStyle/>
        <a:p>
          <a:endParaRPr lang="ru-RU"/>
        </a:p>
      </dgm:t>
    </dgm:pt>
    <dgm:pt modelId="{DC9E944A-DEF6-4099-B034-DC5286C3EAD6}">
      <dgm:prSet/>
      <dgm:spPr/>
      <dgm:t>
        <a:bodyPr/>
        <a:lstStyle/>
        <a:p>
          <a:r>
            <a:rPr lang="en-US"/>
            <a:t>Reduced toxicity </a:t>
          </a:r>
          <a:endParaRPr lang="ru-RU"/>
        </a:p>
      </dgm:t>
    </dgm:pt>
    <dgm:pt modelId="{37B951B3-72A9-4FC9-8DAF-6FFDFD150D99}" type="parTrans" cxnId="{C8E346BE-2964-46DE-AD22-B741A07B68E7}">
      <dgm:prSet/>
      <dgm:spPr/>
      <dgm:t>
        <a:bodyPr/>
        <a:lstStyle/>
        <a:p>
          <a:endParaRPr lang="ru-RU"/>
        </a:p>
      </dgm:t>
    </dgm:pt>
    <dgm:pt modelId="{3381507A-8665-442A-B473-E3032BE58BC4}" type="sibTrans" cxnId="{C8E346BE-2964-46DE-AD22-B741A07B68E7}">
      <dgm:prSet/>
      <dgm:spPr/>
      <dgm:t>
        <a:bodyPr/>
        <a:lstStyle/>
        <a:p>
          <a:endParaRPr lang="ru-RU"/>
        </a:p>
      </dgm:t>
    </dgm:pt>
    <dgm:pt modelId="{8959FF78-4DE7-44CD-B777-C0395B5136BA}">
      <dgm:prSet/>
      <dgm:spPr/>
      <dgm:t>
        <a:bodyPr/>
        <a:lstStyle/>
        <a:p>
          <a:r>
            <a:rPr lang="en-US"/>
            <a:t>Improved prognosis </a:t>
          </a:r>
          <a:endParaRPr lang="ru-RU"/>
        </a:p>
      </dgm:t>
    </dgm:pt>
    <dgm:pt modelId="{CCD9A927-ED27-460B-8C4C-161FCD08869D}" type="parTrans" cxnId="{0CFC7BEF-C430-4664-A218-E995434EB068}">
      <dgm:prSet/>
      <dgm:spPr/>
      <dgm:t>
        <a:bodyPr/>
        <a:lstStyle/>
        <a:p>
          <a:endParaRPr lang="ru-RU"/>
        </a:p>
      </dgm:t>
    </dgm:pt>
    <dgm:pt modelId="{A1C5C90B-7BDF-4B31-BF45-71A3C0A5FE27}" type="sibTrans" cxnId="{0CFC7BEF-C430-4664-A218-E995434EB068}">
      <dgm:prSet/>
      <dgm:spPr/>
      <dgm:t>
        <a:bodyPr/>
        <a:lstStyle/>
        <a:p>
          <a:endParaRPr lang="ru-RU"/>
        </a:p>
      </dgm:t>
    </dgm:pt>
    <dgm:pt modelId="{991152F9-6338-4AA7-8072-411CBDB98CBE}" type="pres">
      <dgm:prSet presAssocID="{B1281759-0E0D-420B-AAD6-624F180F3107}" presName="Name0" presStyleCnt="0">
        <dgm:presLayoutVars>
          <dgm:dir/>
          <dgm:resizeHandles val="exact"/>
        </dgm:presLayoutVars>
      </dgm:prSet>
      <dgm:spPr/>
    </dgm:pt>
    <dgm:pt modelId="{5CA07721-FD4A-4A66-80EA-D049BAB80EB8}" type="pres">
      <dgm:prSet presAssocID="{A603BF61-93D7-4B9C-BD3E-4F87B01BE7B0}" presName="node" presStyleLbl="node1" presStyleIdx="0" presStyleCnt="5">
        <dgm:presLayoutVars>
          <dgm:bulletEnabled val="1"/>
        </dgm:presLayoutVars>
      </dgm:prSet>
      <dgm:spPr/>
    </dgm:pt>
    <dgm:pt modelId="{088A3212-6731-4655-9723-B1925FE3596F}" type="pres">
      <dgm:prSet presAssocID="{D1B41A71-2A63-4440-93DE-5BCB38C896A2}" presName="sibTrans" presStyleLbl="sibTrans2D1" presStyleIdx="0" presStyleCnt="4"/>
      <dgm:spPr/>
    </dgm:pt>
    <dgm:pt modelId="{AD2E7832-CA17-404E-AFE0-C86FC2A42E81}" type="pres">
      <dgm:prSet presAssocID="{D1B41A71-2A63-4440-93DE-5BCB38C896A2}" presName="connectorText" presStyleLbl="sibTrans2D1" presStyleIdx="0" presStyleCnt="4"/>
      <dgm:spPr/>
    </dgm:pt>
    <dgm:pt modelId="{DA3A5434-FE9B-413A-8882-8E571FE5D95B}" type="pres">
      <dgm:prSet presAssocID="{CA4BECFE-013F-40FC-856B-22123EA966EE}" presName="node" presStyleLbl="node1" presStyleIdx="1" presStyleCnt="5">
        <dgm:presLayoutVars>
          <dgm:bulletEnabled val="1"/>
        </dgm:presLayoutVars>
      </dgm:prSet>
      <dgm:spPr/>
    </dgm:pt>
    <dgm:pt modelId="{F29DB8C5-6E6F-4BF0-9507-D65D097B9894}" type="pres">
      <dgm:prSet presAssocID="{5A096BE9-DEE1-48F3-961D-72C4D314F6F7}" presName="sibTrans" presStyleLbl="sibTrans2D1" presStyleIdx="1" presStyleCnt="4"/>
      <dgm:spPr/>
    </dgm:pt>
    <dgm:pt modelId="{4959AFE9-5BC9-40A9-8A12-8CDACB0F10DA}" type="pres">
      <dgm:prSet presAssocID="{5A096BE9-DEE1-48F3-961D-72C4D314F6F7}" presName="connectorText" presStyleLbl="sibTrans2D1" presStyleIdx="1" presStyleCnt="4"/>
      <dgm:spPr/>
    </dgm:pt>
    <dgm:pt modelId="{14BC947A-5627-4877-B8A7-27A3A6639910}" type="pres">
      <dgm:prSet presAssocID="{DA48506C-ACED-458F-9FE2-89CCAEE42480}" presName="node" presStyleLbl="node1" presStyleIdx="2" presStyleCnt="5">
        <dgm:presLayoutVars>
          <dgm:bulletEnabled val="1"/>
        </dgm:presLayoutVars>
      </dgm:prSet>
      <dgm:spPr/>
    </dgm:pt>
    <dgm:pt modelId="{4F174E28-EF85-4A63-846D-87670E3214E9}" type="pres">
      <dgm:prSet presAssocID="{57291A16-98D3-4CB9-8696-2DDBC1DE7836}" presName="sibTrans" presStyleLbl="sibTrans2D1" presStyleIdx="2" presStyleCnt="4"/>
      <dgm:spPr/>
    </dgm:pt>
    <dgm:pt modelId="{D570A694-4A96-434D-951A-3947DFFDD8DA}" type="pres">
      <dgm:prSet presAssocID="{57291A16-98D3-4CB9-8696-2DDBC1DE7836}" presName="connectorText" presStyleLbl="sibTrans2D1" presStyleIdx="2" presStyleCnt="4"/>
      <dgm:spPr/>
    </dgm:pt>
    <dgm:pt modelId="{8D3FA0AA-A781-4197-AE8F-02091BFAB9E7}" type="pres">
      <dgm:prSet presAssocID="{DC9E944A-DEF6-4099-B034-DC5286C3EAD6}" presName="node" presStyleLbl="node1" presStyleIdx="3" presStyleCnt="5">
        <dgm:presLayoutVars>
          <dgm:bulletEnabled val="1"/>
        </dgm:presLayoutVars>
      </dgm:prSet>
      <dgm:spPr/>
    </dgm:pt>
    <dgm:pt modelId="{75EAA3B1-8BF6-42B2-BA89-9E6EA21A9A82}" type="pres">
      <dgm:prSet presAssocID="{3381507A-8665-442A-B473-E3032BE58BC4}" presName="sibTrans" presStyleLbl="sibTrans2D1" presStyleIdx="3" presStyleCnt="4"/>
      <dgm:spPr/>
    </dgm:pt>
    <dgm:pt modelId="{9585D42F-0AB3-418C-A0F2-65CDB58AD128}" type="pres">
      <dgm:prSet presAssocID="{3381507A-8665-442A-B473-E3032BE58BC4}" presName="connectorText" presStyleLbl="sibTrans2D1" presStyleIdx="3" presStyleCnt="4"/>
      <dgm:spPr/>
    </dgm:pt>
    <dgm:pt modelId="{C392B42C-AAD4-4794-9737-59D6D4F3CA0A}" type="pres">
      <dgm:prSet presAssocID="{8959FF78-4DE7-44CD-B777-C0395B5136BA}" presName="node" presStyleLbl="node1" presStyleIdx="4" presStyleCnt="5">
        <dgm:presLayoutVars>
          <dgm:bulletEnabled val="1"/>
        </dgm:presLayoutVars>
      </dgm:prSet>
      <dgm:spPr/>
    </dgm:pt>
  </dgm:ptLst>
  <dgm:cxnLst>
    <dgm:cxn modelId="{C231F60A-855E-43E0-9B39-0D43BE41F925}" type="presOf" srcId="{3381507A-8665-442A-B473-E3032BE58BC4}" destId="{9585D42F-0AB3-418C-A0F2-65CDB58AD128}" srcOrd="1" destOrd="0" presId="urn:microsoft.com/office/officeart/2005/8/layout/process1"/>
    <dgm:cxn modelId="{7FFE681A-9993-4B38-B0AA-60A14714CAB2}" srcId="{B1281759-0E0D-420B-AAD6-624F180F3107}" destId="{A603BF61-93D7-4B9C-BD3E-4F87B01BE7B0}" srcOrd="0" destOrd="0" parTransId="{B5B7C7A1-6FC8-45CA-AFCC-B75C83AE2E98}" sibTransId="{D1B41A71-2A63-4440-93DE-5BCB38C896A2}"/>
    <dgm:cxn modelId="{49C7C41B-6380-4FF0-B069-E954B95EA0BC}" srcId="{B1281759-0E0D-420B-AAD6-624F180F3107}" destId="{DA48506C-ACED-458F-9FE2-89CCAEE42480}" srcOrd="2" destOrd="0" parTransId="{DB74ADC8-42C2-4B24-B67D-FF31E2AE3978}" sibTransId="{57291A16-98D3-4CB9-8696-2DDBC1DE7836}"/>
    <dgm:cxn modelId="{1E355330-8381-4683-86BB-930152832F9E}" type="presOf" srcId="{57291A16-98D3-4CB9-8696-2DDBC1DE7836}" destId="{4F174E28-EF85-4A63-846D-87670E3214E9}" srcOrd="0" destOrd="0" presId="urn:microsoft.com/office/officeart/2005/8/layout/process1"/>
    <dgm:cxn modelId="{5ADE6A62-49E5-41F2-8555-7E5B97898254}" type="presOf" srcId="{D1B41A71-2A63-4440-93DE-5BCB38C896A2}" destId="{088A3212-6731-4655-9723-B1925FE3596F}" srcOrd="0" destOrd="0" presId="urn:microsoft.com/office/officeart/2005/8/layout/process1"/>
    <dgm:cxn modelId="{3C5DD36C-7BF8-4850-A690-27D6FC84AAB4}" type="presOf" srcId="{DC9E944A-DEF6-4099-B034-DC5286C3EAD6}" destId="{8D3FA0AA-A781-4197-AE8F-02091BFAB9E7}" srcOrd="0" destOrd="0" presId="urn:microsoft.com/office/officeart/2005/8/layout/process1"/>
    <dgm:cxn modelId="{A811B36E-4C49-4C8A-85DA-72FCBCA2AD8C}" srcId="{B1281759-0E0D-420B-AAD6-624F180F3107}" destId="{CA4BECFE-013F-40FC-856B-22123EA966EE}" srcOrd="1" destOrd="0" parTransId="{DEE4AC32-1FD8-4408-B67B-F2F06DDD233F}" sibTransId="{5A096BE9-DEE1-48F3-961D-72C4D314F6F7}"/>
    <dgm:cxn modelId="{54629351-AC9E-44B2-923D-99D74277D61A}" type="presOf" srcId="{CA4BECFE-013F-40FC-856B-22123EA966EE}" destId="{DA3A5434-FE9B-413A-8882-8E571FE5D95B}" srcOrd="0" destOrd="0" presId="urn:microsoft.com/office/officeart/2005/8/layout/process1"/>
    <dgm:cxn modelId="{24556480-A16C-46E0-8E91-4C1B0111B1E6}" type="presOf" srcId="{5A096BE9-DEE1-48F3-961D-72C4D314F6F7}" destId="{F29DB8C5-6E6F-4BF0-9507-D65D097B9894}" srcOrd="0" destOrd="0" presId="urn:microsoft.com/office/officeart/2005/8/layout/process1"/>
    <dgm:cxn modelId="{2F0C9280-24BC-4985-88D7-6D3CAA33B46A}" type="presOf" srcId="{57291A16-98D3-4CB9-8696-2DDBC1DE7836}" destId="{D570A694-4A96-434D-951A-3947DFFDD8DA}" srcOrd="1" destOrd="0" presId="urn:microsoft.com/office/officeart/2005/8/layout/process1"/>
    <dgm:cxn modelId="{11C47D88-B8C3-46F8-939E-6D213552917D}" type="presOf" srcId="{A603BF61-93D7-4B9C-BD3E-4F87B01BE7B0}" destId="{5CA07721-FD4A-4A66-80EA-D049BAB80EB8}" srcOrd="0" destOrd="0" presId="urn:microsoft.com/office/officeart/2005/8/layout/process1"/>
    <dgm:cxn modelId="{A939AA8D-41EB-4339-B8F9-80BAEF628FDE}" type="presOf" srcId="{D1B41A71-2A63-4440-93DE-5BCB38C896A2}" destId="{AD2E7832-CA17-404E-AFE0-C86FC2A42E81}" srcOrd="1" destOrd="0" presId="urn:microsoft.com/office/officeart/2005/8/layout/process1"/>
    <dgm:cxn modelId="{C8E346BE-2964-46DE-AD22-B741A07B68E7}" srcId="{B1281759-0E0D-420B-AAD6-624F180F3107}" destId="{DC9E944A-DEF6-4099-B034-DC5286C3EAD6}" srcOrd="3" destOrd="0" parTransId="{37B951B3-72A9-4FC9-8DAF-6FFDFD150D99}" sibTransId="{3381507A-8665-442A-B473-E3032BE58BC4}"/>
    <dgm:cxn modelId="{157939CB-6EE7-4980-A108-515DEB3D2598}" type="presOf" srcId="{B1281759-0E0D-420B-AAD6-624F180F3107}" destId="{991152F9-6338-4AA7-8072-411CBDB98CBE}" srcOrd="0" destOrd="0" presId="urn:microsoft.com/office/officeart/2005/8/layout/process1"/>
    <dgm:cxn modelId="{6051A7CB-DE76-4C42-9A5F-B976EB787402}" type="presOf" srcId="{DA48506C-ACED-458F-9FE2-89CCAEE42480}" destId="{14BC947A-5627-4877-B8A7-27A3A6639910}" srcOrd="0" destOrd="0" presId="urn:microsoft.com/office/officeart/2005/8/layout/process1"/>
    <dgm:cxn modelId="{40F14ADC-2707-4C84-A25D-47E2D8A5A9B7}" type="presOf" srcId="{5A096BE9-DEE1-48F3-961D-72C4D314F6F7}" destId="{4959AFE9-5BC9-40A9-8A12-8CDACB0F10DA}" srcOrd="1" destOrd="0" presId="urn:microsoft.com/office/officeart/2005/8/layout/process1"/>
    <dgm:cxn modelId="{F79CF0EB-CF45-413D-97FB-DAF0E1A5FB62}" type="presOf" srcId="{8959FF78-4DE7-44CD-B777-C0395B5136BA}" destId="{C392B42C-AAD4-4794-9737-59D6D4F3CA0A}" srcOrd="0" destOrd="0" presId="urn:microsoft.com/office/officeart/2005/8/layout/process1"/>
    <dgm:cxn modelId="{0CFC7BEF-C430-4664-A218-E995434EB068}" srcId="{B1281759-0E0D-420B-AAD6-624F180F3107}" destId="{8959FF78-4DE7-44CD-B777-C0395B5136BA}" srcOrd="4" destOrd="0" parTransId="{CCD9A927-ED27-460B-8C4C-161FCD08869D}" sibTransId="{A1C5C90B-7BDF-4B31-BF45-71A3C0A5FE27}"/>
    <dgm:cxn modelId="{A51E84FB-A875-4A16-8D30-F698CBFE2942}" type="presOf" srcId="{3381507A-8665-442A-B473-E3032BE58BC4}" destId="{75EAA3B1-8BF6-42B2-BA89-9E6EA21A9A82}" srcOrd="0" destOrd="0" presId="urn:microsoft.com/office/officeart/2005/8/layout/process1"/>
    <dgm:cxn modelId="{E34E4220-E9A9-4998-B022-12A55C129CDA}" type="presParOf" srcId="{991152F9-6338-4AA7-8072-411CBDB98CBE}" destId="{5CA07721-FD4A-4A66-80EA-D049BAB80EB8}" srcOrd="0" destOrd="0" presId="urn:microsoft.com/office/officeart/2005/8/layout/process1"/>
    <dgm:cxn modelId="{D993E93B-99A4-4BE7-A942-6E86A875F92F}" type="presParOf" srcId="{991152F9-6338-4AA7-8072-411CBDB98CBE}" destId="{088A3212-6731-4655-9723-B1925FE3596F}" srcOrd="1" destOrd="0" presId="urn:microsoft.com/office/officeart/2005/8/layout/process1"/>
    <dgm:cxn modelId="{DA87EDB3-5A96-4E00-B0B1-92FC4C878885}" type="presParOf" srcId="{088A3212-6731-4655-9723-B1925FE3596F}" destId="{AD2E7832-CA17-404E-AFE0-C86FC2A42E81}" srcOrd="0" destOrd="0" presId="urn:microsoft.com/office/officeart/2005/8/layout/process1"/>
    <dgm:cxn modelId="{CD18BB26-5690-44E9-8B5A-4ED1B62549BF}" type="presParOf" srcId="{991152F9-6338-4AA7-8072-411CBDB98CBE}" destId="{DA3A5434-FE9B-413A-8882-8E571FE5D95B}" srcOrd="2" destOrd="0" presId="urn:microsoft.com/office/officeart/2005/8/layout/process1"/>
    <dgm:cxn modelId="{1B87D3FC-3524-49CF-B606-608AFFA807AF}" type="presParOf" srcId="{991152F9-6338-4AA7-8072-411CBDB98CBE}" destId="{F29DB8C5-6E6F-4BF0-9507-D65D097B9894}" srcOrd="3" destOrd="0" presId="urn:microsoft.com/office/officeart/2005/8/layout/process1"/>
    <dgm:cxn modelId="{BFBE00EE-ED5A-4281-98C0-0C03EE7BE3F9}" type="presParOf" srcId="{F29DB8C5-6E6F-4BF0-9507-D65D097B9894}" destId="{4959AFE9-5BC9-40A9-8A12-8CDACB0F10DA}" srcOrd="0" destOrd="0" presId="urn:microsoft.com/office/officeart/2005/8/layout/process1"/>
    <dgm:cxn modelId="{DF3E50BE-C9B4-4CBF-8971-267FDB2A6BF9}" type="presParOf" srcId="{991152F9-6338-4AA7-8072-411CBDB98CBE}" destId="{14BC947A-5627-4877-B8A7-27A3A6639910}" srcOrd="4" destOrd="0" presId="urn:microsoft.com/office/officeart/2005/8/layout/process1"/>
    <dgm:cxn modelId="{4D5BD89C-01D1-4590-8A0C-908DFDB66330}" type="presParOf" srcId="{991152F9-6338-4AA7-8072-411CBDB98CBE}" destId="{4F174E28-EF85-4A63-846D-87670E3214E9}" srcOrd="5" destOrd="0" presId="urn:microsoft.com/office/officeart/2005/8/layout/process1"/>
    <dgm:cxn modelId="{9D3C3D98-E0B3-48BA-92DF-A43D0AE1894C}" type="presParOf" srcId="{4F174E28-EF85-4A63-846D-87670E3214E9}" destId="{D570A694-4A96-434D-951A-3947DFFDD8DA}" srcOrd="0" destOrd="0" presId="urn:microsoft.com/office/officeart/2005/8/layout/process1"/>
    <dgm:cxn modelId="{BAC7B999-6736-403D-96C0-596E3A59853B}" type="presParOf" srcId="{991152F9-6338-4AA7-8072-411CBDB98CBE}" destId="{8D3FA0AA-A781-4197-AE8F-02091BFAB9E7}" srcOrd="6" destOrd="0" presId="urn:microsoft.com/office/officeart/2005/8/layout/process1"/>
    <dgm:cxn modelId="{FDAF4272-0495-4F75-A647-8DAD8A6E0979}" type="presParOf" srcId="{991152F9-6338-4AA7-8072-411CBDB98CBE}" destId="{75EAA3B1-8BF6-42B2-BA89-9E6EA21A9A82}" srcOrd="7" destOrd="0" presId="urn:microsoft.com/office/officeart/2005/8/layout/process1"/>
    <dgm:cxn modelId="{27CAD3E5-5611-4323-BA65-3E4F10EF42A6}" type="presParOf" srcId="{75EAA3B1-8BF6-42B2-BA89-9E6EA21A9A82}" destId="{9585D42F-0AB3-418C-A0F2-65CDB58AD128}" srcOrd="0" destOrd="0" presId="urn:microsoft.com/office/officeart/2005/8/layout/process1"/>
    <dgm:cxn modelId="{1EBB21DF-831E-4E11-B935-E5F00E7B3BF7}" type="presParOf" srcId="{991152F9-6338-4AA7-8072-411CBDB98CBE}" destId="{C392B42C-AAD4-4794-9737-59D6D4F3CA0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A9BC8-F23E-4D33-A1A6-BBA3E718ACDA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2F2A5B-DA9B-4997-81B6-21568FE069D6}">
      <dgm:prSet/>
      <dgm:spPr/>
      <dgm:t>
        <a:bodyPr/>
        <a:lstStyle/>
        <a:p>
          <a:r>
            <a:rPr lang="az-Latn-AZ"/>
            <a:t>HF:</a:t>
          </a:r>
          <a:r>
            <a:rPr lang="en-US"/>
            <a:t> </a:t>
          </a:r>
          <a:r>
            <a:rPr lang="az-Latn-AZ"/>
            <a:t>symptomatic (very severe, severe, moderate</a:t>
          </a:r>
          <a:r>
            <a:rPr lang="en-US"/>
            <a:t>, mild</a:t>
          </a:r>
          <a:r>
            <a:rPr lang="az-Latn-AZ"/>
            <a:t>)</a:t>
          </a:r>
          <a:r>
            <a:rPr lang="en-US"/>
            <a:t>, </a:t>
          </a:r>
          <a:r>
            <a:rPr lang="az-Latn-AZ"/>
            <a:t>asy</a:t>
          </a:r>
          <a:r>
            <a:rPr lang="en-US"/>
            <a:t>m</a:t>
          </a:r>
          <a:r>
            <a:rPr lang="az-Latn-AZ"/>
            <a:t>ptomatic</a:t>
          </a:r>
          <a:endParaRPr lang="ru-RU"/>
        </a:p>
      </dgm:t>
    </dgm:pt>
    <dgm:pt modelId="{2624EDF4-798F-4FF4-A834-9F02DC6E8BC4}" type="parTrans" cxnId="{365AFC98-AB21-48D4-B095-FF9034C44A9B}">
      <dgm:prSet/>
      <dgm:spPr/>
      <dgm:t>
        <a:bodyPr/>
        <a:lstStyle/>
        <a:p>
          <a:endParaRPr lang="ru-RU"/>
        </a:p>
      </dgm:t>
    </dgm:pt>
    <dgm:pt modelId="{98AD3238-104F-435C-BB23-BABBF042F89D}" type="sibTrans" cxnId="{365AFC98-AB21-48D4-B095-FF9034C44A9B}">
      <dgm:prSet/>
      <dgm:spPr/>
      <dgm:t>
        <a:bodyPr/>
        <a:lstStyle/>
        <a:p>
          <a:endParaRPr lang="ru-RU"/>
        </a:p>
      </dgm:t>
    </dgm:pt>
    <dgm:pt modelId="{E5BE829F-0A15-4AE9-A7A7-1AC4E20DF382}">
      <dgm:prSet/>
      <dgm:spPr/>
      <dgm:t>
        <a:bodyPr/>
        <a:lstStyle/>
        <a:p>
          <a:r>
            <a:rPr lang="en-US"/>
            <a:t>Myocarditis</a:t>
          </a:r>
          <a:endParaRPr lang="ru-RU"/>
        </a:p>
      </dgm:t>
    </dgm:pt>
    <dgm:pt modelId="{9B80D7F4-42ED-455C-81D9-36EF4BF01BD1}" type="parTrans" cxnId="{12D81335-E88E-4FFC-BF5A-B6B985340F0D}">
      <dgm:prSet/>
      <dgm:spPr/>
      <dgm:t>
        <a:bodyPr/>
        <a:lstStyle/>
        <a:p>
          <a:endParaRPr lang="ru-RU"/>
        </a:p>
      </dgm:t>
    </dgm:pt>
    <dgm:pt modelId="{2CAC50D6-AFF4-47C8-82CA-0312C53D727D}" type="sibTrans" cxnId="{12D81335-E88E-4FFC-BF5A-B6B985340F0D}">
      <dgm:prSet/>
      <dgm:spPr/>
      <dgm:t>
        <a:bodyPr/>
        <a:lstStyle/>
        <a:p>
          <a:endParaRPr lang="ru-RU"/>
        </a:p>
      </dgm:t>
    </dgm:pt>
    <dgm:pt modelId="{C6D2DDD2-A51B-471D-8AAD-F0446E792FA3}">
      <dgm:prSet/>
      <dgm:spPr/>
      <dgm:t>
        <a:bodyPr/>
        <a:lstStyle/>
        <a:p>
          <a:r>
            <a:rPr lang="en-US"/>
            <a:t>Vascular toxicity </a:t>
          </a:r>
          <a:endParaRPr lang="ru-RU"/>
        </a:p>
      </dgm:t>
    </dgm:pt>
    <dgm:pt modelId="{89E7FB2D-171B-4A9D-AD75-9FE321B4DBDF}" type="parTrans" cxnId="{2313C623-9E19-40CF-B129-56E936750001}">
      <dgm:prSet/>
      <dgm:spPr/>
      <dgm:t>
        <a:bodyPr/>
        <a:lstStyle/>
        <a:p>
          <a:endParaRPr lang="ru-RU"/>
        </a:p>
      </dgm:t>
    </dgm:pt>
    <dgm:pt modelId="{A6394BAC-F91D-4018-8218-1046C746568A}" type="sibTrans" cxnId="{2313C623-9E19-40CF-B129-56E936750001}">
      <dgm:prSet/>
      <dgm:spPr/>
      <dgm:t>
        <a:bodyPr/>
        <a:lstStyle/>
        <a:p>
          <a:endParaRPr lang="ru-RU"/>
        </a:p>
      </dgm:t>
    </dgm:pt>
    <dgm:pt modelId="{394E09D2-4448-4FB4-B6E5-29E6C0DDAB55}" type="pres">
      <dgm:prSet presAssocID="{AC4A9BC8-F23E-4D33-A1A6-BBA3E718ACDA}" presName="Name0" presStyleCnt="0">
        <dgm:presLayoutVars>
          <dgm:dir/>
          <dgm:resizeHandles val="exact"/>
        </dgm:presLayoutVars>
      </dgm:prSet>
      <dgm:spPr/>
    </dgm:pt>
    <dgm:pt modelId="{A9426436-76A8-48CA-9BA3-CA07C7901CBE}" type="pres">
      <dgm:prSet presAssocID="{AC4A9BC8-F23E-4D33-A1A6-BBA3E718ACDA}" presName="fgShape" presStyleLbl="fgShp" presStyleIdx="0" presStyleCnt="1"/>
      <dgm:spPr/>
    </dgm:pt>
    <dgm:pt modelId="{7F9F9848-337F-443D-9166-3ADDE284AE5D}" type="pres">
      <dgm:prSet presAssocID="{AC4A9BC8-F23E-4D33-A1A6-BBA3E718ACDA}" presName="linComp" presStyleCnt="0"/>
      <dgm:spPr/>
    </dgm:pt>
    <dgm:pt modelId="{CD92F6B0-B532-419F-8588-71BB6518027B}" type="pres">
      <dgm:prSet presAssocID="{2B2F2A5B-DA9B-4997-81B6-21568FE069D6}" presName="compNode" presStyleCnt="0"/>
      <dgm:spPr/>
    </dgm:pt>
    <dgm:pt modelId="{0EBCCBEE-4E3C-417A-A250-AC9FC02C2142}" type="pres">
      <dgm:prSet presAssocID="{2B2F2A5B-DA9B-4997-81B6-21568FE069D6}" presName="bkgdShape" presStyleLbl="node1" presStyleIdx="0" presStyleCnt="3"/>
      <dgm:spPr/>
    </dgm:pt>
    <dgm:pt modelId="{B0AD334C-D06D-4DB3-B472-00603E7F324E}" type="pres">
      <dgm:prSet presAssocID="{2B2F2A5B-DA9B-4997-81B6-21568FE069D6}" presName="nodeTx" presStyleLbl="node1" presStyleIdx="0" presStyleCnt="3">
        <dgm:presLayoutVars>
          <dgm:bulletEnabled val="1"/>
        </dgm:presLayoutVars>
      </dgm:prSet>
      <dgm:spPr/>
    </dgm:pt>
    <dgm:pt modelId="{91B499B5-8488-4619-BE75-5D4F48A3D254}" type="pres">
      <dgm:prSet presAssocID="{2B2F2A5B-DA9B-4997-81B6-21568FE069D6}" presName="invisiNode" presStyleLbl="node1" presStyleIdx="0" presStyleCnt="3"/>
      <dgm:spPr/>
    </dgm:pt>
    <dgm:pt modelId="{8AC99B6F-4546-432F-B652-27823D4AC8AB}" type="pres">
      <dgm:prSet presAssocID="{2B2F2A5B-DA9B-4997-81B6-21568FE069D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BD7E5C6-F31B-4421-9A8B-2FFA474C65C7}" type="pres">
      <dgm:prSet presAssocID="{98AD3238-104F-435C-BB23-BABBF042F89D}" presName="sibTrans" presStyleLbl="sibTrans2D1" presStyleIdx="0" presStyleCnt="0"/>
      <dgm:spPr/>
    </dgm:pt>
    <dgm:pt modelId="{86F3B3CA-ECB0-45C3-B26E-E39B894CB7FA}" type="pres">
      <dgm:prSet presAssocID="{E5BE829F-0A15-4AE9-A7A7-1AC4E20DF382}" presName="compNode" presStyleCnt="0"/>
      <dgm:spPr/>
    </dgm:pt>
    <dgm:pt modelId="{F4937C07-5FB9-466B-89A9-7B4046BF394B}" type="pres">
      <dgm:prSet presAssocID="{E5BE829F-0A15-4AE9-A7A7-1AC4E20DF382}" presName="bkgdShape" presStyleLbl="node1" presStyleIdx="1" presStyleCnt="3"/>
      <dgm:spPr/>
    </dgm:pt>
    <dgm:pt modelId="{43FAC890-5194-4B84-9DEB-C0000F06B6CD}" type="pres">
      <dgm:prSet presAssocID="{E5BE829F-0A15-4AE9-A7A7-1AC4E20DF382}" presName="nodeTx" presStyleLbl="node1" presStyleIdx="1" presStyleCnt="3">
        <dgm:presLayoutVars>
          <dgm:bulletEnabled val="1"/>
        </dgm:presLayoutVars>
      </dgm:prSet>
      <dgm:spPr/>
    </dgm:pt>
    <dgm:pt modelId="{57E7DFD7-251C-443F-9800-996446A4587B}" type="pres">
      <dgm:prSet presAssocID="{E5BE829F-0A15-4AE9-A7A7-1AC4E20DF382}" presName="invisiNode" presStyleLbl="node1" presStyleIdx="1" presStyleCnt="3"/>
      <dgm:spPr/>
    </dgm:pt>
    <dgm:pt modelId="{BD1F2DAA-F623-428A-8913-99D6BD9F29B7}" type="pres">
      <dgm:prSet presAssocID="{E5BE829F-0A15-4AE9-A7A7-1AC4E20DF38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67E8ED-BAE8-4643-ABAA-E0E8ABE1AF43}" type="pres">
      <dgm:prSet presAssocID="{2CAC50D6-AFF4-47C8-82CA-0312C53D727D}" presName="sibTrans" presStyleLbl="sibTrans2D1" presStyleIdx="0" presStyleCnt="0"/>
      <dgm:spPr/>
    </dgm:pt>
    <dgm:pt modelId="{C1390F86-C8FB-423A-9FF0-47C717E5CC26}" type="pres">
      <dgm:prSet presAssocID="{C6D2DDD2-A51B-471D-8AAD-F0446E792FA3}" presName="compNode" presStyleCnt="0"/>
      <dgm:spPr/>
    </dgm:pt>
    <dgm:pt modelId="{4858BD6E-4D09-4448-B124-E8511212E675}" type="pres">
      <dgm:prSet presAssocID="{C6D2DDD2-A51B-471D-8AAD-F0446E792FA3}" presName="bkgdShape" presStyleLbl="node1" presStyleIdx="2" presStyleCnt="3"/>
      <dgm:spPr/>
    </dgm:pt>
    <dgm:pt modelId="{EA7B5974-8803-4528-895F-FB37DFBCB2ED}" type="pres">
      <dgm:prSet presAssocID="{C6D2DDD2-A51B-471D-8AAD-F0446E792FA3}" presName="nodeTx" presStyleLbl="node1" presStyleIdx="2" presStyleCnt="3">
        <dgm:presLayoutVars>
          <dgm:bulletEnabled val="1"/>
        </dgm:presLayoutVars>
      </dgm:prSet>
      <dgm:spPr/>
    </dgm:pt>
    <dgm:pt modelId="{59F6D913-6F4E-4AC1-AB7A-213AB31E0469}" type="pres">
      <dgm:prSet presAssocID="{C6D2DDD2-A51B-471D-8AAD-F0446E792FA3}" presName="invisiNode" presStyleLbl="node1" presStyleIdx="2" presStyleCnt="3"/>
      <dgm:spPr/>
    </dgm:pt>
    <dgm:pt modelId="{D7ED5296-2E0F-4499-99B3-88AE62D965ED}" type="pres">
      <dgm:prSet presAssocID="{C6D2DDD2-A51B-471D-8AAD-F0446E792FA3}" presName="imagNode" presStyleLbl="fgImgPlace1" presStyleIdx="2" presStyleCnt="3" custLinFactNeighborX="2058" custLinFactNeighborY="6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313C623-9E19-40CF-B129-56E936750001}" srcId="{AC4A9BC8-F23E-4D33-A1A6-BBA3E718ACDA}" destId="{C6D2DDD2-A51B-471D-8AAD-F0446E792FA3}" srcOrd="2" destOrd="0" parTransId="{89E7FB2D-171B-4A9D-AD75-9FE321B4DBDF}" sibTransId="{A6394BAC-F91D-4018-8218-1046C746568A}"/>
    <dgm:cxn modelId="{E47ED628-4F62-4E03-A3AC-C4D0DAC6CE40}" type="presOf" srcId="{98AD3238-104F-435C-BB23-BABBF042F89D}" destId="{8BD7E5C6-F31B-4421-9A8B-2FFA474C65C7}" srcOrd="0" destOrd="0" presId="urn:microsoft.com/office/officeart/2005/8/layout/hList7"/>
    <dgm:cxn modelId="{64B3B72A-EF71-41FF-9988-BEA94F56D4C7}" type="presOf" srcId="{C6D2DDD2-A51B-471D-8AAD-F0446E792FA3}" destId="{EA7B5974-8803-4528-895F-FB37DFBCB2ED}" srcOrd="1" destOrd="0" presId="urn:microsoft.com/office/officeart/2005/8/layout/hList7"/>
    <dgm:cxn modelId="{54AA852B-6381-4E04-AF23-081B551306D1}" type="presOf" srcId="{E5BE829F-0A15-4AE9-A7A7-1AC4E20DF382}" destId="{43FAC890-5194-4B84-9DEB-C0000F06B6CD}" srcOrd="1" destOrd="0" presId="urn:microsoft.com/office/officeart/2005/8/layout/hList7"/>
    <dgm:cxn modelId="{12D81335-E88E-4FFC-BF5A-B6B985340F0D}" srcId="{AC4A9BC8-F23E-4D33-A1A6-BBA3E718ACDA}" destId="{E5BE829F-0A15-4AE9-A7A7-1AC4E20DF382}" srcOrd="1" destOrd="0" parTransId="{9B80D7F4-42ED-455C-81D9-36EF4BF01BD1}" sibTransId="{2CAC50D6-AFF4-47C8-82CA-0312C53D727D}"/>
    <dgm:cxn modelId="{60CEDE48-08B1-475D-9D2A-FAD726B58D4B}" type="presOf" srcId="{2B2F2A5B-DA9B-4997-81B6-21568FE069D6}" destId="{0EBCCBEE-4E3C-417A-A250-AC9FC02C2142}" srcOrd="0" destOrd="0" presId="urn:microsoft.com/office/officeart/2005/8/layout/hList7"/>
    <dgm:cxn modelId="{D2693177-F505-4EAA-A9B8-BA99C9C59342}" type="presOf" srcId="{E5BE829F-0A15-4AE9-A7A7-1AC4E20DF382}" destId="{F4937C07-5FB9-466B-89A9-7B4046BF394B}" srcOrd="0" destOrd="0" presId="urn:microsoft.com/office/officeart/2005/8/layout/hList7"/>
    <dgm:cxn modelId="{365AFC98-AB21-48D4-B095-FF9034C44A9B}" srcId="{AC4A9BC8-F23E-4D33-A1A6-BBA3E718ACDA}" destId="{2B2F2A5B-DA9B-4997-81B6-21568FE069D6}" srcOrd="0" destOrd="0" parTransId="{2624EDF4-798F-4FF4-A834-9F02DC6E8BC4}" sibTransId="{98AD3238-104F-435C-BB23-BABBF042F89D}"/>
    <dgm:cxn modelId="{463DF59B-5B66-4AB6-B8B8-4156FF5031AA}" type="presOf" srcId="{2CAC50D6-AFF4-47C8-82CA-0312C53D727D}" destId="{6F67E8ED-BAE8-4643-ABAA-E0E8ABE1AF43}" srcOrd="0" destOrd="0" presId="urn:microsoft.com/office/officeart/2005/8/layout/hList7"/>
    <dgm:cxn modelId="{6A965AB3-97AF-4273-BD36-C4AAA959F914}" type="presOf" srcId="{C6D2DDD2-A51B-471D-8AAD-F0446E792FA3}" destId="{4858BD6E-4D09-4448-B124-E8511212E675}" srcOrd="0" destOrd="0" presId="urn:microsoft.com/office/officeart/2005/8/layout/hList7"/>
    <dgm:cxn modelId="{077542B4-8266-42CF-A023-D8AC3D62360C}" type="presOf" srcId="{AC4A9BC8-F23E-4D33-A1A6-BBA3E718ACDA}" destId="{394E09D2-4448-4FB4-B6E5-29E6C0DDAB55}" srcOrd="0" destOrd="0" presId="urn:microsoft.com/office/officeart/2005/8/layout/hList7"/>
    <dgm:cxn modelId="{7E567BF0-55EC-4453-A231-616248E086CF}" type="presOf" srcId="{2B2F2A5B-DA9B-4997-81B6-21568FE069D6}" destId="{B0AD334C-D06D-4DB3-B472-00603E7F324E}" srcOrd="1" destOrd="0" presId="urn:microsoft.com/office/officeart/2005/8/layout/hList7"/>
    <dgm:cxn modelId="{444E5439-69D9-404B-AA01-2F521DD0242C}" type="presParOf" srcId="{394E09D2-4448-4FB4-B6E5-29E6C0DDAB55}" destId="{A9426436-76A8-48CA-9BA3-CA07C7901CBE}" srcOrd="0" destOrd="0" presId="urn:microsoft.com/office/officeart/2005/8/layout/hList7"/>
    <dgm:cxn modelId="{412AB4FB-82F1-43EC-ABA6-A19DC32F43ED}" type="presParOf" srcId="{394E09D2-4448-4FB4-B6E5-29E6C0DDAB55}" destId="{7F9F9848-337F-443D-9166-3ADDE284AE5D}" srcOrd="1" destOrd="0" presId="urn:microsoft.com/office/officeart/2005/8/layout/hList7"/>
    <dgm:cxn modelId="{86A75091-C952-47C6-AD69-6C5D92898DED}" type="presParOf" srcId="{7F9F9848-337F-443D-9166-3ADDE284AE5D}" destId="{CD92F6B0-B532-419F-8588-71BB6518027B}" srcOrd="0" destOrd="0" presId="urn:microsoft.com/office/officeart/2005/8/layout/hList7"/>
    <dgm:cxn modelId="{0A7F6F7D-B05E-4A90-ABD9-00EEA828F2B6}" type="presParOf" srcId="{CD92F6B0-B532-419F-8588-71BB6518027B}" destId="{0EBCCBEE-4E3C-417A-A250-AC9FC02C2142}" srcOrd="0" destOrd="0" presId="urn:microsoft.com/office/officeart/2005/8/layout/hList7"/>
    <dgm:cxn modelId="{06D1662C-D387-41DB-A334-E0B60DAD5D19}" type="presParOf" srcId="{CD92F6B0-B532-419F-8588-71BB6518027B}" destId="{B0AD334C-D06D-4DB3-B472-00603E7F324E}" srcOrd="1" destOrd="0" presId="urn:microsoft.com/office/officeart/2005/8/layout/hList7"/>
    <dgm:cxn modelId="{7DE0CDC8-0566-47DB-9DFD-9D5FB13A6E62}" type="presParOf" srcId="{CD92F6B0-B532-419F-8588-71BB6518027B}" destId="{91B499B5-8488-4619-BE75-5D4F48A3D254}" srcOrd="2" destOrd="0" presId="urn:microsoft.com/office/officeart/2005/8/layout/hList7"/>
    <dgm:cxn modelId="{13FF330D-0758-4D80-8EF2-4AC081156946}" type="presParOf" srcId="{CD92F6B0-B532-419F-8588-71BB6518027B}" destId="{8AC99B6F-4546-432F-B652-27823D4AC8AB}" srcOrd="3" destOrd="0" presId="urn:microsoft.com/office/officeart/2005/8/layout/hList7"/>
    <dgm:cxn modelId="{0A04E0A1-58EF-49B2-A50E-F1747C72A681}" type="presParOf" srcId="{7F9F9848-337F-443D-9166-3ADDE284AE5D}" destId="{8BD7E5C6-F31B-4421-9A8B-2FFA474C65C7}" srcOrd="1" destOrd="0" presId="urn:microsoft.com/office/officeart/2005/8/layout/hList7"/>
    <dgm:cxn modelId="{E14CFF1A-0717-4C52-8D55-3DE817B3AD24}" type="presParOf" srcId="{7F9F9848-337F-443D-9166-3ADDE284AE5D}" destId="{86F3B3CA-ECB0-45C3-B26E-E39B894CB7FA}" srcOrd="2" destOrd="0" presId="urn:microsoft.com/office/officeart/2005/8/layout/hList7"/>
    <dgm:cxn modelId="{19355321-7564-4F8C-BB58-6FA63B25F976}" type="presParOf" srcId="{86F3B3CA-ECB0-45C3-B26E-E39B894CB7FA}" destId="{F4937C07-5FB9-466B-89A9-7B4046BF394B}" srcOrd="0" destOrd="0" presId="urn:microsoft.com/office/officeart/2005/8/layout/hList7"/>
    <dgm:cxn modelId="{0184ED3E-5CB4-42D0-9426-B879A2C492F2}" type="presParOf" srcId="{86F3B3CA-ECB0-45C3-B26E-E39B894CB7FA}" destId="{43FAC890-5194-4B84-9DEB-C0000F06B6CD}" srcOrd="1" destOrd="0" presId="urn:microsoft.com/office/officeart/2005/8/layout/hList7"/>
    <dgm:cxn modelId="{4CB7D6A7-2053-4ED6-A0A8-0CA372B31CBB}" type="presParOf" srcId="{86F3B3CA-ECB0-45C3-B26E-E39B894CB7FA}" destId="{57E7DFD7-251C-443F-9800-996446A4587B}" srcOrd="2" destOrd="0" presId="urn:microsoft.com/office/officeart/2005/8/layout/hList7"/>
    <dgm:cxn modelId="{F2A4BDDF-3AAC-432F-83D4-0B18E954F3A2}" type="presParOf" srcId="{86F3B3CA-ECB0-45C3-B26E-E39B894CB7FA}" destId="{BD1F2DAA-F623-428A-8913-99D6BD9F29B7}" srcOrd="3" destOrd="0" presId="urn:microsoft.com/office/officeart/2005/8/layout/hList7"/>
    <dgm:cxn modelId="{B05ED4B6-5A68-4152-9127-C9C377320D48}" type="presParOf" srcId="{7F9F9848-337F-443D-9166-3ADDE284AE5D}" destId="{6F67E8ED-BAE8-4643-ABAA-E0E8ABE1AF43}" srcOrd="3" destOrd="0" presId="urn:microsoft.com/office/officeart/2005/8/layout/hList7"/>
    <dgm:cxn modelId="{5606B620-4ABA-4FCC-9867-EB55682A0544}" type="presParOf" srcId="{7F9F9848-337F-443D-9166-3ADDE284AE5D}" destId="{C1390F86-C8FB-423A-9FF0-47C717E5CC26}" srcOrd="4" destOrd="0" presId="urn:microsoft.com/office/officeart/2005/8/layout/hList7"/>
    <dgm:cxn modelId="{7B4A4A0E-615F-440E-92C5-E17322DCF3AE}" type="presParOf" srcId="{C1390F86-C8FB-423A-9FF0-47C717E5CC26}" destId="{4858BD6E-4D09-4448-B124-E8511212E675}" srcOrd="0" destOrd="0" presId="urn:microsoft.com/office/officeart/2005/8/layout/hList7"/>
    <dgm:cxn modelId="{ABCCAB60-3FDC-4419-AD9E-10B9A49654E5}" type="presParOf" srcId="{C1390F86-C8FB-423A-9FF0-47C717E5CC26}" destId="{EA7B5974-8803-4528-895F-FB37DFBCB2ED}" srcOrd="1" destOrd="0" presId="urn:microsoft.com/office/officeart/2005/8/layout/hList7"/>
    <dgm:cxn modelId="{C8A6E974-CFFD-4D46-A708-B26F5CFE0B91}" type="presParOf" srcId="{C1390F86-C8FB-423A-9FF0-47C717E5CC26}" destId="{59F6D913-6F4E-4AC1-AB7A-213AB31E0469}" srcOrd="2" destOrd="0" presId="urn:microsoft.com/office/officeart/2005/8/layout/hList7"/>
    <dgm:cxn modelId="{5DD36198-F734-4412-AE0E-FC707CFE1A61}" type="presParOf" srcId="{C1390F86-C8FB-423A-9FF0-47C717E5CC26}" destId="{D7ED5296-2E0F-4499-99B3-88AE62D965E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6AEE8-8651-448E-ABAA-94E4366831D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9CB981-D065-4D54-85F7-C1410119ABB5}">
      <dgm:prSet/>
      <dgm:spPr/>
      <dgm:t>
        <a:bodyPr/>
        <a:lstStyle/>
        <a:p>
          <a:r>
            <a:rPr lang="en-US" dirty="0"/>
            <a:t>Hypertension </a:t>
          </a:r>
          <a:endParaRPr lang="ru-RU" dirty="0"/>
        </a:p>
      </dgm:t>
    </dgm:pt>
    <dgm:pt modelId="{D985FC32-A7E1-4F97-98A1-2426AF9C1653}" type="parTrans" cxnId="{DB797343-1638-4E1F-88EA-A00C2DEBEB43}">
      <dgm:prSet/>
      <dgm:spPr/>
      <dgm:t>
        <a:bodyPr/>
        <a:lstStyle/>
        <a:p>
          <a:endParaRPr lang="ru-RU"/>
        </a:p>
      </dgm:t>
    </dgm:pt>
    <dgm:pt modelId="{1255ED60-F8AF-4D47-B970-44D724E604DE}" type="sibTrans" cxnId="{DB797343-1638-4E1F-88EA-A00C2DEBEB43}">
      <dgm:prSet/>
      <dgm:spPr/>
      <dgm:t>
        <a:bodyPr/>
        <a:lstStyle/>
        <a:p>
          <a:endParaRPr lang="ru-RU"/>
        </a:p>
      </dgm:t>
    </dgm:pt>
    <dgm:pt modelId="{13F13BB5-5A2A-4E97-9E1D-6ED8C96A8380}">
      <dgm:prSet/>
      <dgm:spPr/>
      <dgm:t>
        <a:bodyPr/>
        <a:lstStyle/>
        <a:p>
          <a:r>
            <a:rPr lang="en-US" dirty="0"/>
            <a:t>Arrhythmias </a:t>
          </a:r>
          <a:endParaRPr lang="ru-RU" dirty="0"/>
        </a:p>
      </dgm:t>
    </dgm:pt>
    <dgm:pt modelId="{DE6E360F-2ABF-40C6-A489-87A7990A7E42}" type="parTrans" cxnId="{00281F3C-D2BC-4801-BC74-1BB3084E0F9A}">
      <dgm:prSet/>
      <dgm:spPr/>
      <dgm:t>
        <a:bodyPr/>
        <a:lstStyle/>
        <a:p>
          <a:endParaRPr lang="ru-RU"/>
        </a:p>
      </dgm:t>
    </dgm:pt>
    <dgm:pt modelId="{C83AD2EA-B2D5-4E6D-BF14-5A37A83DB68C}" type="sibTrans" cxnId="{00281F3C-D2BC-4801-BC74-1BB3084E0F9A}">
      <dgm:prSet/>
      <dgm:spPr/>
      <dgm:t>
        <a:bodyPr/>
        <a:lstStyle/>
        <a:p>
          <a:endParaRPr lang="ru-RU"/>
        </a:p>
      </dgm:t>
    </dgm:pt>
    <dgm:pt modelId="{6576AB95-27C5-4D84-B61A-A53B8A02D067}">
      <dgm:prSet custT="1"/>
      <dgm:spPr/>
      <dgm:t>
        <a:bodyPr/>
        <a:lstStyle/>
        <a:p>
          <a:r>
            <a:rPr lang="en-US" sz="3200" dirty="0"/>
            <a:t>QT prolongation</a:t>
          </a:r>
          <a:endParaRPr lang="ru-RU" sz="3200" dirty="0"/>
        </a:p>
      </dgm:t>
    </dgm:pt>
    <dgm:pt modelId="{472859C6-86E0-46EB-B1A0-8C632D7855F3}" type="parTrans" cxnId="{6FBEF485-8718-49CF-B4A0-15948BB857ED}">
      <dgm:prSet/>
      <dgm:spPr/>
    </dgm:pt>
    <dgm:pt modelId="{F1F48379-5A41-4F34-808A-40B76D64CBEA}" type="sibTrans" cxnId="{6FBEF485-8718-49CF-B4A0-15948BB857ED}">
      <dgm:prSet/>
      <dgm:spPr/>
    </dgm:pt>
    <dgm:pt modelId="{79AA1F1A-E874-4196-AA09-255AA2B4C792}">
      <dgm:prSet custT="1"/>
      <dgm:spPr/>
      <dgm:t>
        <a:bodyPr/>
        <a:lstStyle/>
        <a:p>
          <a:r>
            <a:rPr lang="en-US" sz="3200" dirty="0"/>
            <a:t>SVT</a:t>
          </a:r>
          <a:endParaRPr lang="ru-RU" sz="3200" dirty="0"/>
        </a:p>
      </dgm:t>
    </dgm:pt>
    <dgm:pt modelId="{B91C1382-46CD-45B9-B137-9558E9E576E7}" type="parTrans" cxnId="{6AA8A694-8B66-43EB-A3B3-9263C337C558}">
      <dgm:prSet/>
      <dgm:spPr/>
    </dgm:pt>
    <dgm:pt modelId="{8268A3D9-222B-47FF-97F1-9C6D4574C17D}" type="sibTrans" cxnId="{6AA8A694-8B66-43EB-A3B3-9263C337C558}">
      <dgm:prSet/>
      <dgm:spPr/>
    </dgm:pt>
    <dgm:pt modelId="{967E2906-6AE7-455B-A1E1-145694E02561}">
      <dgm:prSet custT="1"/>
      <dgm:spPr/>
      <dgm:t>
        <a:bodyPr/>
        <a:lstStyle/>
        <a:p>
          <a:r>
            <a:rPr lang="en-US" sz="3200" dirty="0"/>
            <a:t>V arrhythmias</a:t>
          </a:r>
          <a:endParaRPr lang="ru-RU" sz="3200" dirty="0"/>
        </a:p>
      </dgm:t>
    </dgm:pt>
    <dgm:pt modelId="{BB258347-5227-41C6-B778-74240F3338E5}" type="parTrans" cxnId="{ECA9F2B6-1BB7-42D7-834B-9519A2D676F4}">
      <dgm:prSet/>
      <dgm:spPr/>
    </dgm:pt>
    <dgm:pt modelId="{C83C9BFC-8FDF-4E60-A601-073F846E7C7D}" type="sibTrans" cxnId="{ECA9F2B6-1BB7-42D7-834B-9519A2D676F4}">
      <dgm:prSet/>
      <dgm:spPr/>
    </dgm:pt>
    <dgm:pt modelId="{E843F42E-49BB-4761-91C0-2D01824B2E59}">
      <dgm:prSet custT="1"/>
      <dgm:spPr/>
      <dgm:t>
        <a:bodyPr/>
        <a:lstStyle/>
        <a:p>
          <a:r>
            <a:rPr lang="en-US" sz="3200" dirty="0"/>
            <a:t>AF</a:t>
          </a:r>
          <a:endParaRPr lang="ru-RU" sz="3200" dirty="0"/>
        </a:p>
      </dgm:t>
    </dgm:pt>
    <dgm:pt modelId="{2F445C5F-281A-4E56-A39F-183290F5581F}" type="parTrans" cxnId="{DA159562-ADB1-422D-AC2E-A107448C3478}">
      <dgm:prSet/>
      <dgm:spPr/>
    </dgm:pt>
    <dgm:pt modelId="{D8FE18B8-7A49-4E38-9705-7F41B5FA4E67}" type="sibTrans" cxnId="{DA159562-ADB1-422D-AC2E-A107448C3478}">
      <dgm:prSet/>
      <dgm:spPr/>
    </dgm:pt>
    <dgm:pt modelId="{CF398988-010B-49C4-8FDD-126210068AF4}" type="pres">
      <dgm:prSet presAssocID="{D3A6AEE8-8651-448E-ABAA-94E4366831DE}" presName="Name0" presStyleCnt="0">
        <dgm:presLayoutVars>
          <dgm:dir/>
          <dgm:animLvl val="lvl"/>
          <dgm:resizeHandles val="exact"/>
        </dgm:presLayoutVars>
      </dgm:prSet>
      <dgm:spPr/>
    </dgm:pt>
    <dgm:pt modelId="{34516F7A-6279-4D37-9D6A-E14C79EEF298}" type="pres">
      <dgm:prSet presAssocID="{3B9CB981-D065-4D54-85F7-C1410119ABB5}" presName="composite" presStyleCnt="0"/>
      <dgm:spPr/>
    </dgm:pt>
    <dgm:pt modelId="{43D5C46F-5589-4BCB-B26C-C0F2A56A9740}" type="pres">
      <dgm:prSet presAssocID="{3B9CB981-D065-4D54-85F7-C1410119ABB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53E9D84-507D-4EF3-B9A5-AA016D0AA63F}" type="pres">
      <dgm:prSet presAssocID="{3B9CB981-D065-4D54-85F7-C1410119ABB5}" presName="desTx" presStyleLbl="alignAccFollowNode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5D602C4-1466-41F2-A5A3-46204692A9AA}" type="pres">
      <dgm:prSet presAssocID="{1255ED60-F8AF-4D47-B970-44D724E604DE}" presName="space" presStyleCnt="0"/>
      <dgm:spPr/>
    </dgm:pt>
    <dgm:pt modelId="{683A4346-A617-4717-BDA2-B8A59CE1992D}" type="pres">
      <dgm:prSet presAssocID="{13F13BB5-5A2A-4E97-9E1D-6ED8C96A8380}" presName="composite" presStyleCnt="0"/>
      <dgm:spPr/>
    </dgm:pt>
    <dgm:pt modelId="{16F4AB1B-223C-4C81-9F9A-B22C3AC17677}" type="pres">
      <dgm:prSet presAssocID="{13F13BB5-5A2A-4E97-9E1D-6ED8C96A83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6FB80DA-0B81-47EE-990D-65409A42AF82}" type="pres">
      <dgm:prSet presAssocID="{13F13BB5-5A2A-4E97-9E1D-6ED8C96A838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18BD910-FB68-4FF7-B9BB-7FD6ED0D770C}" type="presOf" srcId="{79AA1F1A-E874-4196-AA09-255AA2B4C792}" destId="{B6FB80DA-0B81-47EE-990D-65409A42AF82}" srcOrd="0" destOrd="1" presId="urn:microsoft.com/office/officeart/2005/8/layout/hList1"/>
    <dgm:cxn modelId="{00281F3C-D2BC-4801-BC74-1BB3084E0F9A}" srcId="{D3A6AEE8-8651-448E-ABAA-94E4366831DE}" destId="{13F13BB5-5A2A-4E97-9E1D-6ED8C96A8380}" srcOrd="1" destOrd="0" parTransId="{DE6E360F-2ABF-40C6-A489-87A7990A7E42}" sibTransId="{C83AD2EA-B2D5-4E6D-BF14-5A37A83DB68C}"/>
    <dgm:cxn modelId="{A0D33B3D-634D-4C1B-B22A-CAB77C22EE55}" type="presOf" srcId="{967E2906-6AE7-455B-A1E1-145694E02561}" destId="{B6FB80DA-0B81-47EE-990D-65409A42AF82}" srcOrd="0" destOrd="2" presId="urn:microsoft.com/office/officeart/2005/8/layout/hList1"/>
    <dgm:cxn modelId="{DA159562-ADB1-422D-AC2E-A107448C3478}" srcId="{13F13BB5-5A2A-4E97-9E1D-6ED8C96A8380}" destId="{E843F42E-49BB-4761-91C0-2D01824B2E59}" srcOrd="3" destOrd="0" parTransId="{2F445C5F-281A-4E56-A39F-183290F5581F}" sibTransId="{D8FE18B8-7A49-4E38-9705-7F41B5FA4E67}"/>
    <dgm:cxn modelId="{DB797343-1638-4E1F-88EA-A00C2DEBEB43}" srcId="{D3A6AEE8-8651-448E-ABAA-94E4366831DE}" destId="{3B9CB981-D065-4D54-85F7-C1410119ABB5}" srcOrd="0" destOrd="0" parTransId="{D985FC32-A7E1-4F97-98A1-2426AF9C1653}" sibTransId="{1255ED60-F8AF-4D47-B970-44D724E604DE}"/>
    <dgm:cxn modelId="{82751A52-E061-4B80-A9E4-80914689FF61}" type="presOf" srcId="{D3A6AEE8-8651-448E-ABAA-94E4366831DE}" destId="{CF398988-010B-49C4-8FDD-126210068AF4}" srcOrd="0" destOrd="0" presId="urn:microsoft.com/office/officeart/2005/8/layout/hList1"/>
    <dgm:cxn modelId="{6FBEF485-8718-49CF-B4A0-15948BB857ED}" srcId="{13F13BB5-5A2A-4E97-9E1D-6ED8C96A8380}" destId="{6576AB95-27C5-4D84-B61A-A53B8A02D067}" srcOrd="0" destOrd="0" parTransId="{472859C6-86E0-46EB-B1A0-8C632D7855F3}" sibTransId="{F1F48379-5A41-4F34-808A-40B76D64CBEA}"/>
    <dgm:cxn modelId="{E069D089-DEA1-4C49-947B-A00D594CC538}" type="presOf" srcId="{6576AB95-27C5-4D84-B61A-A53B8A02D067}" destId="{B6FB80DA-0B81-47EE-990D-65409A42AF82}" srcOrd="0" destOrd="0" presId="urn:microsoft.com/office/officeart/2005/8/layout/hList1"/>
    <dgm:cxn modelId="{6AA8A694-8B66-43EB-A3B3-9263C337C558}" srcId="{13F13BB5-5A2A-4E97-9E1D-6ED8C96A8380}" destId="{79AA1F1A-E874-4196-AA09-255AA2B4C792}" srcOrd="1" destOrd="0" parTransId="{B91C1382-46CD-45B9-B137-9558E9E576E7}" sibTransId="{8268A3D9-222B-47FF-97F1-9C6D4574C17D}"/>
    <dgm:cxn modelId="{ECA9F2B6-1BB7-42D7-834B-9519A2D676F4}" srcId="{13F13BB5-5A2A-4E97-9E1D-6ED8C96A8380}" destId="{967E2906-6AE7-455B-A1E1-145694E02561}" srcOrd="2" destOrd="0" parTransId="{BB258347-5227-41C6-B778-74240F3338E5}" sibTransId="{C83C9BFC-8FDF-4E60-A601-073F846E7C7D}"/>
    <dgm:cxn modelId="{B54787BD-0905-445F-8FD9-16D538FF74D0}" type="presOf" srcId="{3B9CB981-D065-4D54-85F7-C1410119ABB5}" destId="{43D5C46F-5589-4BCB-B26C-C0F2A56A9740}" srcOrd="0" destOrd="0" presId="urn:microsoft.com/office/officeart/2005/8/layout/hList1"/>
    <dgm:cxn modelId="{3B2A8DE2-60E9-44C7-B4DE-69099DEC9FC8}" type="presOf" srcId="{13F13BB5-5A2A-4E97-9E1D-6ED8C96A8380}" destId="{16F4AB1B-223C-4C81-9F9A-B22C3AC17677}" srcOrd="0" destOrd="0" presId="urn:microsoft.com/office/officeart/2005/8/layout/hList1"/>
    <dgm:cxn modelId="{3AED28FF-9587-40C1-9BD7-F25B24B5BF0A}" type="presOf" srcId="{E843F42E-49BB-4761-91C0-2D01824B2E59}" destId="{B6FB80DA-0B81-47EE-990D-65409A42AF82}" srcOrd="0" destOrd="3" presId="urn:microsoft.com/office/officeart/2005/8/layout/hList1"/>
    <dgm:cxn modelId="{364D1637-1823-4DCA-B508-1DF4B5D3A3FC}" type="presParOf" srcId="{CF398988-010B-49C4-8FDD-126210068AF4}" destId="{34516F7A-6279-4D37-9D6A-E14C79EEF298}" srcOrd="0" destOrd="0" presId="urn:microsoft.com/office/officeart/2005/8/layout/hList1"/>
    <dgm:cxn modelId="{A817C973-37E7-41FE-9286-DCF9A515C225}" type="presParOf" srcId="{34516F7A-6279-4D37-9D6A-E14C79EEF298}" destId="{43D5C46F-5589-4BCB-B26C-C0F2A56A9740}" srcOrd="0" destOrd="0" presId="urn:microsoft.com/office/officeart/2005/8/layout/hList1"/>
    <dgm:cxn modelId="{B588FB3B-2099-45DB-86FA-0C1F82AF2617}" type="presParOf" srcId="{34516F7A-6279-4D37-9D6A-E14C79EEF298}" destId="{F53E9D84-507D-4EF3-B9A5-AA016D0AA63F}" srcOrd="1" destOrd="0" presId="urn:microsoft.com/office/officeart/2005/8/layout/hList1"/>
    <dgm:cxn modelId="{E684C721-47CF-4FE7-92BD-54CE2E13F41F}" type="presParOf" srcId="{CF398988-010B-49C4-8FDD-126210068AF4}" destId="{F5D602C4-1466-41F2-A5A3-46204692A9AA}" srcOrd="1" destOrd="0" presId="urn:microsoft.com/office/officeart/2005/8/layout/hList1"/>
    <dgm:cxn modelId="{297F1479-6B23-4055-9044-6E452F817B29}" type="presParOf" srcId="{CF398988-010B-49C4-8FDD-126210068AF4}" destId="{683A4346-A617-4717-BDA2-B8A59CE1992D}" srcOrd="2" destOrd="0" presId="urn:microsoft.com/office/officeart/2005/8/layout/hList1"/>
    <dgm:cxn modelId="{654AC6BD-FE60-4E74-ABD5-98CEE69DA5A9}" type="presParOf" srcId="{683A4346-A617-4717-BDA2-B8A59CE1992D}" destId="{16F4AB1B-223C-4C81-9F9A-B22C3AC17677}" srcOrd="0" destOrd="0" presId="urn:microsoft.com/office/officeart/2005/8/layout/hList1"/>
    <dgm:cxn modelId="{328FA395-7762-444D-BDFB-5250284F1445}" type="presParOf" srcId="{683A4346-A617-4717-BDA2-B8A59CE1992D}" destId="{B6FB80DA-0B81-47EE-990D-65409A42AF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08AA-3FFB-4F7B-9493-E8B3EF848D0E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CDFBF-F627-4F9B-81CF-6581A1FB29F7}">
      <dsp:nvSpPr>
        <dsp:cNvPr id="0" name=""/>
        <dsp:cNvSpPr/>
      </dsp:nvSpPr>
      <dsp:spPr>
        <a:xfrm>
          <a:off x="4931449" y="435558"/>
          <a:ext cx="2828369" cy="1546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Advances in cancer treatment prolong patients life</a:t>
          </a:r>
          <a:endParaRPr lang="ru-RU" sz="2500" kern="1200" dirty="0"/>
        </a:p>
      </dsp:txBody>
      <dsp:txXfrm>
        <a:off x="5006956" y="511065"/>
        <a:ext cx="2677355" cy="1395750"/>
      </dsp:txXfrm>
    </dsp:sp>
    <dsp:sp modelId="{871068BC-9692-4417-BC92-65A44DDFFA47}">
      <dsp:nvSpPr>
        <dsp:cNvPr id="0" name=""/>
        <dsp:cNvSpPr/>
      </dsp:nvSpPr>
      <dsp:spPr>
        <a:xfrm>
          <a:off x="4931449" y="2175669"/>
          <a:ext cx="2828369" cy="1546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New molecules may cause cardiac events </a:t>
          </a:r>
          <a:endParaRPr lang="ru-RU" sz="2500" kern="1200"/>
        </a:p>
      </dsp:txBody>
      <dsp:txXfrm>
        <a:off x="5006956" y="2251176"/>
        <a:ext cx="2677355" cy="139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07721-FD4A-4A66-80EA-D049BAB80EB8}">
      <dsp:nvSpPr>
        <dsp:cNvPr id="0" name=""/>
        <dsp:cNvSpPr/>
      </dsp:nvSpPr>
      <dsp:spPr>
        <a:xfrm>
          <a:off x="5134" y="1160949"/>
          <a:ext cx="1591716" cy="20294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Anti-cancer treatment seriously impact patients’ quality of life and compromise cancer prognosis </a:t>
          </a:r>
          <a:endParaRPr lang="ru-RU" sz="1600" kern="1200" dirty="0"/>
        </a:p>
      </dsp:txBody>
      <dsp:txXfrm>
        <a:off x="51754" y="1207569"/>
        <a:ext cx="1498476" cy="1936198"/>
      </dsp:txXfrm>
    </dsp:sp>
    <dsp:sp modelId="{088A3212-6731-4655-9723-B1925FE3596F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756023" y="2057245"/>
        <a:ext cx="236210" cy="236847"/>
      </dsp:txXfrm>
    </dsp:sp>
    <dsp:sp modelId="{DA3A5434-FE9B-413A-8882-8E571FE5D95B}">
      <dsp:nvSpPr>
        <dsp:cNvPr id="0" name=""/>
        <dsp:cNvSpPr/>
      </dsp:nvSpPr>
      <dsp:spPr>
        <a:xfrm>
          <a:off x="2233538" y="1160949"/>
          <a:ext cx="1591716" cy="2029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Tailored treatments:</a:t>
          </a:r>
          <a:endParaRPr lang="ru-RU" sz="1600" kern="1200"/>
        </a:p>
      </dsp:txBody>
      <dsp:txXfrm>
        <a:off x="2280158" y="1207569"/>
        <a:ext cx="1498476" cy="1936198"/>
      </dsp:txXfrm>
    </dsp:sp>
    <dsp:sp modelId="{F29DB8C5-6E6F-4BF0-9507-D65D097B9894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984426" y="2057245"/>
        <a:ext cx="236210" cy="236847"/>
      </dsp:txXfrm>
    </dsp:sp>
    <dsp:sp modelId="{14BC947A-5627-4877-B8A7-27A3A6639910}">
      <dsp:nvSpPr>
        <dsp:cNvPr id="0" name=""/>
        <dsp:cNvSpPr/>
      </dsp:nvSpPr>
      <dsp:spPr>
        <a:xfrm>
          <a:off x="4461941" y="1160949"/>
          <a:ext cx="1591716" cy="2029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Better treatment</a:t>
          </a:r>
          <a:endParaRPr lang="ru-RU" sz="1600" kern="1200"/>
        </a:p>
      </dsp:txBody>
      <dsp:txXfrm>
        <a:off x="4508561" y="1207569"/>
        <a:ext cx="1498476" cy="1936198"/>
      </dsp:txXfrm>
    </dsp:sp>
    <dsp:sp modelId="{4F174E28-EF85-4A63-846D-87670E3214E9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212830" y="2057245"/>
        <a:ext cx="236210" cy="236847"/>
      </dsp:txXfrm>
    </dsp:sp>
    <dsp:sp modelId="{8D3FA0AA-A781-4197-AE8F-02091BFAB9E7}">
      <dsp:nvSpPr>
        <dsp:cNvPr id="0" name=""/>
        <dsp:cNvSpPr/>
      </dsp:nvSpPr>
      <dsp:spPr>
        <a:xfrm>
          <a:off x="6690345" y="1160949"/>
          <a:ext cx="1591716" cy="2029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Reduced toxicity </a:t>
          </a:r>
          <a:endParaRPr lang="ru-RU" sz="1600" kern="1200"/>
        </a:p>
      </dsp:txBody>
      <dsp:txXfrm>
        <a:off x="6736965" y="1207569"/>
        <a:ext cx="1498476" cy="1936198"/>
      </dsp:txXfrm>
    </dsp:sp>
    <dsp:sp modelId="{75EAA3B1-8BF6-42B2-BA89-9E6EA21A9A82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8441233" y="2057245"/>
        <a:ext cx="236210" cy="236847"/>
      </dsp:txXfrm>
    </dsp:sp>
    <dsp:sp modelId="{C392B42C-AAD4-4794-9737-59D6D4F3CA0A}">
      <dsp:nvSpPr>
        <dsp:cNvPr id="0" name=""/>
        <dsp:cNvSpPr/>
      </dsp:nvSpPr>
      <dsp:spPr>
        <a:xfrm>
          <a:off x="8918748" y="1160949"/>
          <a:ext cx="1591716" cy="20294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Improved prognosis </a:t>
          </a:r>
          <a:endParaRPr lang="ru-RU" sz="1600" kern="1200"/>
        </a:p>
      </dsp:txBody>
      <dsp:txXfrm>
        <a:off x="8965368" y="1207569"/>
        <a:ext cx="1498476" cy="1936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CCBEE-4E3C-417A-A250-AC9FC02C2142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400" kern="1200"/>
            <a:t>HF:</a:t>
          </a:r>
          <a:r>
            <a:rPr lang="en-US" sz="2400" kern="1200"/>
            <a:t> </a:t>
          </a:r>
          <a:r>
            <a:rPr lang="az-Latn-AZ" sz="2400" kern="1200"/>
            <a:t>symptomatic (very severe, severe, moderate</a:t>
          </a:r>
          <a:r>
            <a:rPr lang="en-US" sz="2400" kern="1200"/>
            <a:t>, mild</a:t>
          </a:r>
          <a:r>
            <a:rPr lang="az-Latn-AZ" sz="2400" kern="1200"/>
            <a:t>)</a:t>
          </a:r>
          <a:r>
            <a:rPr lang="en-US" sz="2400" kern="1200"/>
            <a:t>, </a:t>
          </a:r>
          <a:r>
            <a:rPr lang="az-Latn-AZ" sz="2400" kern="1200"/>
            <a:t>asy</a:t>
          </a:r>
          <a:r>
            <a:rPr lang="en-US" sz="2400" kern="1200"/>
            <a:t>m</a:t>
          </a:r>
          <a:r>
            <a:rPr lang="az-Latn-AZ" sz="2400" kern="1200"/>
            <a:t>ptomatic</a:t>
          </a:r>
          <a:endParaRPr lang="ru-RU" sz="2400" kern="1200"/>
        </a:p>
      </dsp:txBody>
      <dsp:txXfrm>
        <a:off x="2207" y="1740535"/>
        <a:ext cx="3435027" cy="1740535"/>
      </dsp:txXfrm>
    </dsp:sp>
    <dsp:sp modelId="{8AC99B6F-4546-432F-B652-27823D4AC8AB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37C07-5FB9-466B-89A9-7B4046BF394B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Myocarditis</a:t>
          </a:r>
          <a:endParaRPr lang="ru-RU" sz="2400" kern="1200"/>
        </a:p>
      </dsp:txBody>
      <dsp:txXfrm>
        <a:off x="3540286" y="1740535"/>
        <a:ext cx="3435027" cy="1740535"/>
      </dsp:txXfrm>
    </dsp:sp>
    <dsp:sp modelId="{BD1F2DAA-F623-428A-8913-99D6BD9F29B7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8BD6E-4D09-4448-B124-E8511212E675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Vascular toxicity </a:t>
          </a:r>
          <a:endParaRPr lang="ru-RU" sz="2400" kern="1200"/>
        </a:p>
      </dsp:txBody>
      <dsp:txXfrm>
        <a:off x="7078364" y="1740535"/>
        <a:ext cx="3435027" cy="1740535"/>
      </dsp:txXfrm>
    </dsp:sp>
    <dsp:sp modelId="{D7ED5296-2E0F-4499-99B3-88AE62D965ED}">
      <dsp:nvSpPr>
        <dsp:cNvPr id="0" name=""/>
        <dsp:cNvSpPr/>
      </dsp:nvSpPr>
      <dsp:spPr>
        <a:xfrm>
          <a:off x="8101200" y="27102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26436-76A8-48CA-9BA3-CA07C7901CBE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5C46F-5589-4BCB-B26C-C0F2A56A9740}">
      <dsp:nvSpPr>
        <dsp:cNvPr id="0" name=""/>
        <dsp:cNvSpPr/>
      </dsp:nvSpPr>
      <dsp:spPr>
        <a:xfrm>
          <a:off x="51" y="66788"/>
          <a:ext cx="4913783" cy="167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Hypertension </a:t>
          </a:r>
          <a:endParaRPr lang="ru-RU" sz="5800" kern="1200" dirty="0"/>
        </a:p>
      </dsp:txBody>
      <dsp:txXfrm>
        <a:off x="51" y="66788"/>
        <a:ext cx="4913783" cy="1670400"/>
      </dsp:txXfrm>
    </dsp:sp>
    <dsp:sp modelId="{F53E9D84-507D-4EF3-B9A5-AA016D0AA63F}">
      <dsp:nvSpPr>
        <dsp:cNvPr id="0" name=""/>
        <dsp:cNvSpPr/>
      </dsp:nvSpPr>
      <dsp:spPr>
        <a:xfrm>
          <a:off x="51" y="1737189"/>
          <a:ext cx="4913783" cy="2547360"/>
        </a:xfrm>
        <a:prstGeom prst="rect">
          <a:avLst/>
        </a:prstGeom>
        <a:blipFill rotWithShape="0">
          <a:blip xmlns:r="http://schemas.openxmlformats.org/officeDocument/2006/relationships"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4AB1B-223C-4C81-9F9A-B22C3AC17677}">
      <dsp:nvSpPr>
        <dsp:cNvPr id="0" name=""/>
        <dsp:cNvSpPr/>
      </dsp:nvSpPr>
      <dsp:spPr>
        <a:xfrm>
          <a:off x="5601764" y="66788"/>
          <a:ext cx="4913783" cy="16704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235712" rIns="412496" bIns="235712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Arrhythmias </a:t>
          </a:r>
          <a:endParaRPr lang="ru-RU" sz="5800" kern="1200" dirty="0"/>
        </a:p>
      </dsp:txBody>
      <dsp:txXfrm>
        <a:off x="5601764" y="66788"/>
        <a:ext cx="4913783" cy="1670400"/>
      </dsp:txXfrm>
    </dsp:sp>
    <dsp:sp modelId="{B6FB80DA-0B81-47EE-990D-65409A42AF82}">
      <dsp:nvSpPr>
        <dsp:cNvPr id="0" name=""/>
        <dsp:cNvSpPr/>
      </dsp:nvSpPr>
      <dsp:spPr>
        <a:xfrm>
          <a:off x="5601764" y="1737189"/>
          <a:ext cx="4913783" cy="254736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QT prolongation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SVT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V arrhythmias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AF</a:t>
          </a:r>
          <a:endParaRPr lang="ru-RU" sz="3200" kern="1200" dirty="0"/>
        </a:p>
      </dsp:txBody>
      <dsp:txXfrm>
        <a:off x="5601764" y="1737189"/>
        <a:ext cx="4913783" cy="254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22DBE-B6FA-4409-8098-B6980F976648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EA101-5D5D-4B1A-8F1F-FE9630745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9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A101-5D5D-4B1A-8F1F-FE963074529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85CEB-2214-1437-5FF8-C61A1A30B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005314-E60C-D997-11A1-BCC128C12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2B5FF-F126-1DB8-33AF-36B68DF5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A4E5F-FC01-3DE0-8869-6D6B3C98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8522B-FA38-84E7-F4C8-440D948E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B9D0B-542F-147C-E1F9-887DAD58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4D29F9-9EE8-1A33-1ED7-F73E3EE10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B108E-3EFA-3AA6-DA62-48253113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28B2B-6462-1CDE-EA34-7C78ADF4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4997F-D19B-809D-0E5A-AA69D69D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BBE4B9-ED88-8268-986C-C89E4A2A1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17DFF9-CC91-B4CB-5960-D1CDFA3EE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982D6C-8325-6378-52D8-EDF420CC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0536E-7EF2-E145-A6C1-742015E5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4C6E3-206B-5F70-EF32-DD6CAB44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32216-0A4B-35C2-3D69-403B4946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30B0B-71D2-07F1-C7AB-61771AF63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F8A41-7D65-3371-E5E2-8F9F90DF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5B34A-4E06-57AC-A421-E0DC4BF4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387FE-47CF-5CEB-F1E1-50A78248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ADC3-F331-FE2D-991C-1A78B250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CB8FF-C952-C2DE-B226-4238012F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0B4E1-9282-41B1-3DFA-2EB27CD8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1828C-A0C8-6691-EAE2-550089C5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8D433-8F17-ACF4-08B9-F45E4D64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B228A-EAC0-4317-6A29-81A61C98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C5517-713B-A25A-77DA-30CDA675F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AD3918-CBFA-0BAD-0570-6193245F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34D0C-8200-662D-B33F-545D4FDE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A575EF-70A1-DF67-2638-080A8658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752260-CFD6-F1E3-0FFD-3786B446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4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3D657-5231-CF4F-86BF-6459693F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F4E7C-DF98-648C-1382-D673D3F8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5C4C14-835B-ED61-502C-8CBD38A4D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1E850E-902F-A8F7-5EE1-75979762D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CBCC45-8E88-986C-ED70-70F72D9F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EBA7A4-6280-73A5-7A2E-94F19FA4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54DAF6-7438-BEBB-C4DE-A9BA76D1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AB3097-F59A-6E7B-A24B-3B1B143B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9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B02F5-CCCE-4DDD-4C93-E5595E69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D37F49-4569-69ED-25B4-DC4A64E9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5A4B75-D8FF-C6B3-83F6-4058ECAB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4C5DD-0506-FD92-64AE-E93D5A17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9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9E6E6-EEF5-9691-D463-8D76BDA4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E19BD7-610E-7118-BD2F-AECBEE70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769C68-1E08-959C-74F9-A80A9F3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B18B7-E39F-77A1-11E3-74A86B18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F3B19-9373-2C40-25DF-EB20D45B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0FCE8-6EAE-E2AE-821D-C78B28C3B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82262-7556-20FB-DFEC-8AF6F943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39B25-90EA-31BF-8769-E2B24BDE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E2FB7-9B91-4657-376F-77CF6D13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3E97F-969E-33F3-16D4-54BAF9C0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2AD05-F90B-C0D6-C530-2C9798041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74CF2-98D9-B4C1-571C-CE393922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D5DB9-76E3-46D5-61B9-2C0B06C1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DA3CB-427E-3D8C-4DD8-547ED076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D1467-9ABC-BFC0-89B6-EABFC2ED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F8DCB-6C2C-6386-9B1E-8A284AF5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0EE59-B55D-BD5E-1C96-A0D9F752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92349-34A3-5396-3204-62BE8CBDD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3E69-29CE-437C-A9D3-EF166E8EA99C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ED629-356A-4552-D793-E6E416366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D780C-536A-4C88-B772-342EEED0B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min.k.rustamova@gmail.com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D136B5D-D1E0-856B-EE6D-6E6636BA41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4" y="908042"/>
            <a:ext cx="6599583" cy="3712749"/>
          </a:xfrm>
          <a:prstGeom prst="rect">
            <a:avLst/>
          </a:prstGeom>
        </p:spPr>
      </p:pic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806B8870-6044-2664-82A7-31D5CDF6C56C}"/>
              </a:ext>
            </a:extLst>
          </p:cNvPr>
          <p:cNvSpPr txBox="1">
            <a:spLocks/>
          </p:cNvSpPr>
          <p:nvPr/>
        </p:nvSpPr>
        <p:spPr>
          <a:xfrm>
            <a:off x="1492527" y="4430229"/>
            <a:ext cx="849464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Yasmin Rustamova, MD, </a:t>
            </a:r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DMSc,FESC</a:t>
            </a:r>
            <a:endParaRPr lang="az-Latn-A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Vice-President</a:t>
            </a:r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Azerbaijan</a:t>
            </a:r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Society</a:t>
            </a:r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Cardiology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D0448-1D1D-3782-DE0C-E035BAE54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16" y="3393093"/>
            <a:ext cx="3991394" cy="3299408"/>
          </a:xfrm>
          <a:prstGeom prst="rect">
            <a:avLst/>
          </a:prstGeom>
        </p:spPr>
      </p:pic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65CA9B3C-62FC-EE60-0A19-B3E78BEF9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85290" cy="1885290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52947076-74D1-CB4A-FCF4-5645C7BA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36" y="0"/>
            <a:ext cx="35575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249C869-32A3-264D-2451-3D9C35015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3BCC2C7-AF4C-6DE1-4B43-A983EA324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6BB33-5DCA-B071-CF53-F9162EBD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sz="4400" b="1" dirty="0" err="1">
                <a:solidFill>
                  <a:srgbClr val="C00000"/>
                </a:solidFill>
                <a:latin typeface="+mn-lt"/>
              </a:rPr>
              <a:t>Cancer</a:t>
            </a:r>
            <a:r>
              <a:rPr lang="az-Latn-A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4400" b="1" dirty="0" err="1">
                <a:solidFill>
                  <a:srgbClr val="C00000"/>
                </a:solidFill>
                <a:latin typeface="+mn-lt"/>
              </a:rPr>
              <a:t>therapy-related</a:t>
            </a:r>
            <a:r>
              <a:rPr lang="az-Latn-A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4400" b="1" dirty="0" err="1">
                <a:solidFill>
                  <a:srgbClr val="C00000"/>
                </a:solidFill>
                <a:latin typeface="+mn-lt"/>
              </a:rPr>
              <a:t>cardiovascular</a:t>
            </a:r>
            <a:r>
              <a:rPr lang="az-Latn-A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4400" b="1" dirty="0" err="1">
                <a:solidFill>
                  <a:srgbClr val="C00000"/>
                </a:solidFill>
                <a:latin typeface="+mn-lt"/>
              </a:rPr>
              <a:t>toxicity</a:t>
            </a:r>
            <a:r>
              <a:rPr lang="az-Latn-A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4400" b="1" dirty="0" err="1">
                <a:solidFill>
                  <a:srgbClr val="C00000"/>
                </a:solidFill>
                <a:latin typeface="+mn-lt"/>
              </a:rPr>
              <a:t>definitions</a:t>
            </a:r>
            <a:r>
              <a:rPr lang="az-Latn-A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+mn-lt"/>
              </a:rPr>
              <a:t>(2)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F569E3-E51D-B491-71C8-718350BD2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573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47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227F587-5617-840B-F2B1-FA861B6E3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8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C45AB6D-8CE0-9D23-B3A3-166060BC8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FA8AA67-263B-37CF-9681-342C052D5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BF7D206-6837-4E3F-DDF9-0A1DF0843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0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B7D6CA1-C032-2122-DBE3-731ABB401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8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666973F-0D29-0720-6712-C04EE0960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F6532B3-30AD-6ED8-8986-D2B5044EE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3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84ECF-B705-1F0A-3BD9-F1841859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No disclosure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5BC52-F0D5-F33C-C3A7-8E67D7AE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8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9547C1B-3B88-6232-C8DA-43E3362DD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97B9490-E1C6-360D-6E55-6E8F277F4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824DAC8-7FB9-4570-8E04-1EF9CE006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1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DF4CA8A-8606-1A69-A2D3-E1D5D80D4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8282017-F37D-0C75-1FCF-398607C29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1E3973F-1767-B25B-49F5-8F01E2BBA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741BD0A-6822-A23F-E964-B8D6DBF3C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5161E21-A3A3-93C5-BE1B-ABB9270EE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4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710AD3A9-2FD1-8186-A914-35FF529418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8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CCCB2BDD-E178-97B1-DD74-E0620A539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93AB47-27A1-8692-2EFB-21871394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cardiotoxicity is so important?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8E84EDA-31AF-C6B9-45E6-2F6D41003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093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70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159C39F2-D786-9ED3-BDE8-317126493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4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5">
            <a:extLst>
              <a:ext uri="{FF2B5EF4-FFF2-40B4-BE49-F238E27FC236}">
                <a16:creationId xmlns:a16="http://schemas.microsoft.com/office/drawing/2014/main" id="{A2B0E07D-D715-58A1-5386-CD9143E4E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6">
            <a:extLst>
              <a:ext uri="{FF2B5EF4-FFF2-40B4-BE49-F238E27FC236}">
                <a16:creationId xmlns:a16="http://schemas.microsoft.com/office/drawing/2014/main" id="{69FFB69F-09B1-E809-81B4-783859D98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7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7">
            <a:extLst>
              <a:ext uri="{FF2B5EF4-FFF2-40B4-BE49-F238E27FC236}">
                <a16:creationId xmlns:a16="http://schemas.microsoft.com/office/drawing/2014/main" id="{1540ADA2-287D-C395-7A5E-B6C02F6D9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6F90-EF53-1DB8-785F-BD1E64C3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46BDC-3B97-503F-0FBA-93FFC638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9053"/>
          </a:xfrm>
        </p:spPr>
        <p:txBody>
          <a:bodyPr/>
          <a:lstStyle/>
          <a:p>
            <a:r>
              <a:rPr lang="az-Latn-AZ" dirty="0" err="1"/>
              <a:t>Cardiac</a:t>
            </a:r>
            <a:r>
              <a:rPr lang="az-Latn-AZ" dirty="0"/>
              <a:t> risk </a:t>
            </a:r>
            <a:r>
              <a:rPr lang="az-Latn-AZ" dirty="0" err="1"/>
              <a:t>assessment</a:t>
            </a:r>
            <a:r>
              <a:rPr lang="az-Latn-AZ" dirty="0"/>
              <a:t> </a:t>
            </a:r>
            <a:r>
              <a:rPr lang="az-Latn-AZ" dirty="0" err="1"/>
              <a:t>is</a:t>
            </a:r>
            <a:r>
              <a:rPr lang="az-Latn-AZ" dirty="0"/>
              <a:t> </a:t>
            </a:r>
            <a:r>
              <a:rPr lang="az-Latn-AZ" dirty="0" err="1"/>
              <a:t>crucial</a:t>
            </a:r>
            <a:r>
              <a:rPr lang="az-Latn-AZ" dirty="0"/>
              <a:t> </a:t>
            </a:r>
            <a:r>
              <a:rPr lang="az-Latn-AZ" dirty="0" err="1"/>
              <a:t>prior</a:t>
            </a:r>
            <a:r>
              <a:rPr lang="az-Latn-AZ" dirty="0"/>
              <a:t> </a:t>
            </a:r>
            <a:r>
              <a:rPr lang="az-Latn-AZ" dirty="0" err="1"/>
              <a:t>to</a:t>
            </a:r>
            <a:r>
              <a:rPr lang="az-Latn-AZ" dirty="0"/>
              <a:t> </a:t>
            </a:r>
            <a:r>
              <a:rPr lang="az-Latn-AZ" dirty="0" err="1"/>
              <a:t>any</a:t>
            </a:r>
            <a:r>
              <a:rPr lang="az-Latn-AZ" dirty="0"/>
              <a:t> </a:t>
            </a:r>
            <a:r>
              <a:rPr lang="az-Latn-AZ" dirty="0" err="1"/>
              <a:t>anti-cancer</a:t>
            </a:r>
            <a:r>
              <a:rPr lang="az-Latn-AZ" dirty="0"/>
              <a:t> </a:t>
            </a:r>
            <a:r>
              <a:rPr lang="az-Latn-AZ" dirty="0" err="1"/>
              <a:t>therapy</a:t>
            </a:r>
            <a:endParaRPr lang="az-Latn-AZ" dirty="0"/>
          </a:p>
          <a:p>
            <a:r>
              <a:rPr lang="az-Latn-AZ" dirty="0" err="1"/>
              <a:t>Multidisciplinary</a:t>
            </a:r>
            <a:r>
              <a:rPr lang="az-Latn-AZ" dirty="0"/>
              <a:t> </a:t>
            </a:r>
            <a:r>
              <a:rPr lang="az-Latn-AZ" dirty="0" err="1"/>
              <a:t>discussion</a:t>
            </a:r>
            <a:r>
              <a:rPr lang="az-Latn-AZ" dirty="0"/>
              <a:t> </a:t>
            </a:r>
            <a:r>
              <a:rPr lang="az-Latn-AZ" dirty="0" err="1"/>
              <a:t>should</a:t>
            </a:r>
            <a:r>
              <a:rPr lang="az-Latn-AZ" dirty="0"/>
              <a:t> </a:t>
            </a:r>
            <a:r>
              <a:rPr lang="az-Latn-AZ" dirty="0" err="1"/>
              <a:t>take</a:t>
            </a:r>
            <a:r>
              <a:rPr lang="az-Latn-AZ" dirty="0"/>
              <a:t> </a:t>
            </a:r>
            <a:r>
              <a:rPr lang="az-Latn-AZ" dirty="0" err="1"/>
              <a:t>place</a:t>
            </a:r>
            <a:r>
              <a:rPr lang="az-Latn-AZ" dirty="0"/>
              <a:t> </a:t>
            </a:r>
            <a:r>
              <a:rPr lang="az-Latn-AZ" dirty="0" err="1"/>
              <a:t>before</a:t>
            </a:r>
            <a:r>
              <a:rPr lang="az-Latn-AZ" dirty="0"/>
              <a:t> </a:t>
            </a:r>
            <a:r>
              <a:rPr lang="az-Latn-AZ" dirty="0" err="1"/>
              <a:t>any</a:t>
            </a:r>
            <a:r>
              <a:rPr lang="az-Latn-AZ" dirty="0"/>
              <a:t> </a:t>
            </a:r>
            <a:r>
              <a:rPr lang="az-Latn-AZ" dirty="0" err="1"/>
              <a:t>anti-cancer</a:t>
            </a:r>
            <a:r>
              <a:rPr lang="az-Latn-AZ" dirty="0"/>
              <a:t> </a:t>
            </a:r>
            <a:r>
              <a:rPr lang="az-Latn-AZ" dirty="0" err="1"/>
              <a:t>therapy</a:t>
            </a:r>
            <a:r>
              <a:rPr lang="az-Latn-AZ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25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miling Face with No Fill">
            <a:extLst>
              <a:ext uri="{FF2B5EF4-FFF2-40B4-BE49-F238E27FC236}">
                <a16:creationId xmlns:a16="http://schemas.microsoft.com/office/drawing/2014/main" id="{C1B61572-B533-458C-8274-F8D2EE34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25" y="1444625"/>
            <a:ext cx="3481388" cy="3481388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5955" name="Рисунок 5">
            <a:extLst>
              <a:ext uri="{FF2B5EF4-FFF2-40B4-BE49-F238E27FC236}">
                <a16:creationId xmlns:a16="http://schemas.microsoft.com/office/drawing/2014/main" id="{A099DA14-34DB-4278-A4C1-1AD494A8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1438275"/>
            <a:ext cx="5046662" cy="34877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BCBE38E7-47E6-4D5B-97C5-E9AF429CF41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14600" y="5810250"/>
            <a:ext cx="6199188" cy="369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ru-RU" sz="2400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yasmin.k.rustamova@gmail.com</a:t>
            </a:r>
            <a:r>
              <a:rPr lang="en-US" alt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alt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957" name="Заголовок 1">
            <a:extLst>
              <a:ext uri="{FF2B5EF4-FFF2-40B4-BE49-F238E27FC236}">
                <a16:creationId xmlns:a16="http://schemas.microsoft.com/office/drawing/2014/main" id="{573308DE-D0E3-4D52-A054-6D040B18479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39888" y="60325"/>
            <a:ext cx="8824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ru-RU" altLang="ru-RU" sz="44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az-Latn-AZ" alt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Thank</a:t>
            </a:r>
            <a:r>
              <a:rPr lang="az-Latn-AZ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az-Latn-AZ" alt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you</a:t>
            </a:r>
            <a:r>
              <a:rPr lang="az-Latn-AZ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az-Latn-AZ" alt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</a:t>
            </a:r>
            <a:r>
              <a:rPr lang="az-Latn-AZ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az-Latn-AZ" alt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attention</a:t>
            </a:r>
            <a:r>
              <a:rPr lang="az-Latn-AZ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! 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5958" name="Picture 9" descr="Icon&#10;&#10;Description automatically generated">
            <a:extLst>
              <a:ext uri="{FF2B5EF4-FFF2-40B4-BE49-F238E27FC236}">
                <a16:creationId xmlns:a16="http://schemas.microsoft.com/office/drawing/2014/main" id="{A6150018-2AB7-42FA-A696-C8D198D0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1438275"/>
            <a:ext cx="356552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09E8-2AED-0DEE-2C18-5A6EE9BB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Cardiotoxicity – magnitude of problem 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96143E1-024A-1E1D-6166-AD685563E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06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21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BAC2-4198-6D2E-21CF-0C5A1355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Different patients, different anticancer treatment, different risk !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6CF8D-4F6E-2E85-4227-F31A71E6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0" y="3330645"/>
            <a:ext cx="3385930" cy="2225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Young patient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comorbidities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Stage </a:t>
            </a:r>
            <a:r>
              <a:rPr lang="az-Latn-AZ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az-Latn-AZ" dirty="0" err="1">
                <a:solidFill>
                  <a:schemeClr val="accent6">
                    <a:lumMod val="75000"/>
                  </a:schemeClr>
                </a:solidFill>
              </a:rPr>
              <a:t>colon</a:t>
            </a:r>
            <a:r>
              <a:rPr lang="az-Latn-A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z-Latn-AZ" dirty="0" err="1">
                <a:solidFill>
                  <a:schemeClr val="accent6">
                    <a:lumMod val="75000"/>
                  </a:schemeClr>
                </a:solidFill>
              </a:rPr>
              <a:t>cancer</a:t>
            </a:r>
            <a:r>
              <a:rPr lang="az-Latn-AZ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az-Latn-AZ" dirty="0" err="1">
                <a:solidFill>
                  <a:schemeClr val="accent6">
                    <a:lumMod val="75000"/>
                  </a:schemeClr>
                </a:solidFill>
              </a:rPr>
              <a:t>Surgery</a:t>
            </a:r>
            <a:r>
              <a:rPr lang="az-Latn-A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6AAE3FD-6568-A984-F76B-2AF9FE0F8852}"/>
              </a:ext>
            </a:extLst>
          </p:cNvPr>
          <p:cNvSpPr txBox="1">
            <a:spLocks/>
          </p:cNvSpPr>
          <p:nvPr/>
        </p:nvSpPr>
        <p:spPr>
          <a:xfrm>
            <a:off x="8179905" y="1805306"/>
            <a:ext cx="33859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dirty="0" err="1">
                <a:solidFill>
                  <a:srgbClr val="C00000"/>
                </a:solidFill>
              </a:rPr>
              <a:t>Older</a:t>
            </a:r>
            <a:r>
              <a:rPr lang="az-Latn-AZ" dirty="0">
                <a:solidFill>
                  <a:srgbClr val="C00000"/>
                </a:solidFill>
              </a:rPr>
              <a:t> </a:t>
            </a:r>
            <a:r>
              <a:rPr lang="az-Latn-AZ" dirty="0" err="1">
                <a:solidFill>
                  <a:srgbClr val="C00000"/>
                </a:solidFill>
              </a:rPr>
              <a:t>patient</a:t>
            </a:r>
            <a:endParaRPr lang="az-Latn-AZ" dirty="0">
              <a:solidFill>
                <a:srgbClr val="C00000"/>
              </a:solidFill>
            </a:endParaRPr>
          </a:p>
          <a:p>
            <a:r>
              <a:rPr lang="az-Latn-AZ" dirty="0" err="1">
                <a:solidFill>
                  <a:srgbClr val="C00000"/>
                </a:solidFill>
              </a:rPr>
              <a:t>Hypertension</a:t>
            </a:r>
            <a:r>
              <a:rPr lang="az-Latn-AZ" dirty="0">
                <a:solidFill>
                  <a:srgbClr val="C00000"/>
                </a:solidFill>
              </a:rPr>
              <a:t>, </a:t>
            </a:r>
            <a:r>
              <a:rPr lang="az-Latn-AZ" dirty="0" err="1">
                <a:solidFill>
                  <a:srgbClr val="C00000"/>
                </a:solidFill>
              </a:rPr>
              <a:t>Dyslipidemia</a:t>
            </a:r>
            <a:r>
              <a:rPr lang="az-Latn-AZ" dirty="0">
                <a:solidFill>
                  <a:srgbClr val="C00000"/>
                </a:solidFill>
              </a:rPr>
              <a:t>, </a:t>
            </a:r>
            <a:r>
              <a:rPr lang="az-Latn-AZ" dirty="0" err="1">
                <a:solidFill>
                  <a:srgbClr val="C00000"/>
                </a:solidFill>
              </a:rPr>
              <a:t>Diabetes</a:t>
            </a:r>
            <a:endParaRPr lang="az-Latn-AZ" dirty="0">
              <a:solidFill>
                <a:srgbClr val="C00000"/>
              </a:solidFill>
            </a:endParaRPr>
          </a:p>
          <a:p>
            <a:r>
              <a:rPr lang="az-Latn-AZ" dirty="0" err="1">
                <a:solidFill>
                  <a:srgbClr val="C00000"/>
                </a:solidFill>
              </a:rPr>
              <a:t>Stage</a:t>
            </a:r>
            <a:r>
              <a:rPr lang="az-Latn-AZ" dirty="0">
                <a:solidFill>
                  <a:srgbClr val="C00000"/>
                </a:solidFill>
              </a:rPr>
              <a:t> III HR+/HER2 </a:t>
            </a:r>
            <a:r>
              <a:rPr lang="az-Latn-AZ" dirty="0" err="1">
                <a:solidFill>
                  <a:srgbClr val="C00000"/>
                </a:solidFill>
              </a:rPr>
              <a:t>positive</a:t>
            </a:r>
            <a:r>
              <a:rPr lang="az-Latn-AZ" dirty="0">
                <a:solidFill>
                  <a:srgbClr val="C00000"/>
                </a:solidFill>
              </a:rPr>
              <a:t> BC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az-Latn-AZ" dirty="0" err="1">
                <a:solidFill>
                  <a:srgbClr val="C00000"/>
                </a:solidFill>
              </a:rPr>
              <a:t>Chemotherapy</a:t>
            </a:r>
            <a:r>
              <a:rPr lang="az-Latn-AZ" dirty="0">
                <a:solidFill>
                  <a:srgbClr val="C00000"/>
                </a:solidFill>
              </a:rPr>
              <a:t>, </a:t>
            </a:r>
            <a:r>
              <a:rPr lang="az-Latn-AZ" dirty="0" err="1">
                <a:solidFill>
                  <a:srgbClr val="C00000"/>
                </a:solidFill>
              </a:rPr>
              <a:t>Radiotherapy</a:t>
            </a:r>
            <a:r>
              <a:rPr lang="az-Latn-AZ" dirty="0">
                <a:solidFill>
                  <a:srgbClr val="C00000"/>
                </a:solidFill>
              </a:rPr>
              <a:t>, </a:t>
            </a:r>
            <a:r>
              <a:rPr lang="az-Latn-AZ" dirty="0" err="1">
                <a:solidFill>
                  <a:srgbClr val="C00000"/>
                </a:solidFill>
              </a:rPr>
              <a:t>endocrine</a:t>
            </a:r>
            <a:r>
              <a:rPr lang="az-Latn-AZ" dirty="0">
                <a:solidFill>
                  <a:srgbClr val="C00000"/>
                </a:solidFill>
              </a:rPr>
              <a:t> </a:t>
            </a:r>
            <a:r>
              <a:rPr lang="az-Latn-AZ" dirty="0" err="1">
                <a:solidFill>
                  <a:srgbClr val="C00000"/>
                </a:solidFill>
              </a:rPr>
              <a:t>therapy</a:t>
            </a:r>
            <a:r>
              <a:rPr lang="az-Latn-AZ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83DCA-FDD4-CF45-4DCA-A8045B999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9" y="1805306"/>
            <a:ext cx="1078992" cy="4236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4E591D-10F4-F197-F2E8-4D745D6D8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2" y="2231127"/>
            <a:ext cx="2124262" cy="3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8EC4170-4FDA-A0E9-7E2B-D6180B13E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1FE5B67-C803-85A0-CC4E-4DC22FD15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1B0B6C1-0049-7F71-59A7-7E8323C2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57A3D-5E53-43CD-4485-737EB9A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Latn-AZ" sz="3600" b="1" dirty="0" err="1">
                <a:solidFill>
                  <a:srgbClr val="C00000"/>
                </a:solidFill>
                <a:latin typeface="+mn-lt"/>
              </a:rPr>
              <a:t>Cancer</a:t>
            </a:r>
            <a:r>
              <a:rPr lang="az-Latn-AZ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3600" b="1" dirty="0" err="1">
                <a:solidFill>
                  <a:srgbClr val="C00000"/>
                </a:solidFill>
                <a:latin typeface="+mn-lt"/>
              </a:rPr>
              <a:t>therapy-related</a:t>
            </a:r>
            <a:r>
              <a:rPr lang="az-Latn-AZ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3600" b="1" dirty="0" err="1">
                <a:solidFill>
                  <a:srgbClr val="C00000"/>
                </a:solidFill>
                <a:latin typeface="+mn-lt"/>
              </a:rPr>
              <a:t>cardiovascular</a:t>
            </a:r>
            <a:r>
              <a:rPr lang="az-Latn-AZ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3600" b="1" dirty="0" err="1">
                <a:solidFill>
                  <a:srgbClr val="C00000"/>
                </a:solidFill>
                <a:latin typeface="+mn-lt"/>
              </a:rPr>
              <a:t>toxicity</a:t>
            </a:r>
            <a:r>
              <a:rPr lang="az-Latn-AZ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az-Latn-AZ" sz="3600" b="1" dirty="0" err="1">
                <a:solidFill>
                  <a:srgbClr val="C00000"/>
                </a:solidFill>
                <a:latin typeface="+mn-lt"/>
              </a:rPr>
              <a:t>definitions</a:t>
            </a:r>
            <a:r>
              <a:rPr lang="az-Latn-AZ" sz="36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57B1760-496F-5F7E-7623-F988474B2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662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86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179</Words>
  <Application>Microsoft Office PowerPoint</Application>
  <PresentationFormat>Широкоэкранный</PresentationFormat>
  <Paragraphs>38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No disclosure</vt:lpstr>
      <vt:lpstr>Why cardiotoxicity is so important?</vt:lpstr>
      <vt:lpstr>Cardiotoxicity – magnitude of problem </vt:lpstr>
      <vt:lpstr>Different patients, different anticancer treatment, different risk !</vt:lpstr>
      <vt:lpstr>Презентация PowerPoint</vt:lpstr>
      <vt:lpstr>Презентация PowerPoint</vt:lpstr>
      <vt:lpstr>Презентация PowerPoint</vt:lpstr>
      <vt:lpstr>Cancer therapy-related cardiovascular toxicity definitions </vt:lpstr>
      <vt:lpstr>Презентация PowerPoint</vt:lpstr>
      <vt:lpstr>Презентация PowerPoint</vt:lpstr>
      <vt:lpstr>Cancer therapy-related cardiovascular toxicity definitions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Matthieu DEPUYDT</dc:creator>
  <cp:lastModifiedBy>Yasmin Rustamova</cp:lastModifiedBy>
  <cp:revision>6</cp:revision>
  <dcterms:created xsi:type="dcterms:W3CDTF">2022-08-23T15:22:57Z</dcterms:created>
  <dcterms:modified xsi:type="dcterms:W3CDTF">2022-12-10T10:36:06Z</dcterms:modified>
</cp:coreProperties>
</file>